
<file path=[Content_Types].xml><?xml version="1.0" encoding="utf-8"?>
<Types xmlns="http://schemas.openxmlformats.org/package/2006/content-types">
  <Default Extension="fntdata" ContentType="application/x-fontdata"/>
  <Default Extension="m4v" ContentType="video/unknown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85" r:id="rId2"/>
    <p:sldId id="313" r:id="rId3"/>
    <p:sldId id="320" r:id="rId4"/>
    <p:sldId id="305" r:id="rId5"/>
    <p:sldId id="318" r:id="rId6"/>
    <p:sldId id="315" r:id="rId7"/>
    <p:sldId id="319" r:id="rId8"/>
    <p:sldId id="316" r:id="rId9"/>
    <p:sldId id="310" r:id="rId10"/>
    <p:sldId id="311" r:id="rId11"/>
    <p:sldId id="306" r:id="rId12"/>
    <p:sldId id="257" r:id="rId13"/>
    <p:sldId id="312" r:id="rId14"/>
    <p:sldId id="298" r:id="rId15"/>
    <p:sldId id="284" r:id="rId16"/>
  </p:sldIdLst>
  <p:sldSz cx="12192000" cy="6858000"/>
  <p:notesSz cx="6858000" cy="9144000"/>
  <p:embeddedFontLst>
    <p:embeddedFont>
      <p:font typeface="DotumChe" panose="020B0609000101010101" pitchFamily="49" charset="-127"/>
      <p:regular r:id="rId18"/>
    </p:embeddedFont>
    <p:embeddedFont>
      <p:font typeface="굴림" panose="020B0600000101010101" pitchFamily="34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32839"/>
    <a:srgbClr val="BB0000"/>
    <a:srgbClr val="FFCA08"/>
    <a:srgbClr val="B8B7B7"/>
    <a:srgbClr val="D3CAC4"/>
    <a:srgbClr val="E54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6"/>
    <p:restoredTop sz="82595"/>
  </p:normalViewPr>
  <p:slideViewPr>
    <p:cSldViewPr snapToGrid="0" snapToObjects="1">
      <p:cViewPr varScale="1">
        <p:scale>
          <a:sx n="84" d="100"/>
          <a:sy n="84" d="100"/>
        </p:scale>
        <p:origin x="1376" y="1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F0BC5-8619-AA41-86CF-A5159FBE84E4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7F268-E8C8-D346-9252-A608F451B4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51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캡스톤</a:t>
            </a:r>
            <a:r>
              <a:rPr kumimoji="1" lang="en-US" altLang="ko-KR" dirty="0"/>
              <a:t>3</a:t>
            </a:r>
            <a:r>
              <a:rPr kumimoji="1" lang="ko-KR" altLang="en-US" dirty="0"/>
              <a:t>조 </a:t>
            </a:r>
            <a:r>
              <a:rPr kumimoji="1" lang="ko-KR" altLang="en-US" dirty="0" err="1"/>
              <a:t>오튜브팀</a:t>
            </a:r>
            <a:r>
              <a:rPr kumimoji="1" lang="ko-KR" altLang="en-US" dirty="0"/>
              <a:t> 정지연 </a:t>
            </a:r>
            <a:r>
              <a:rPr kumimoji="1" lang="ko-KR" altLang="en-US" dirty="0" err="1"/>
              <a:t>김주향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손태선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양동철</a:t>
            </a:r>
            <a:r>
              <a:rPr kumimoji="1" lang="ko-KR" altLang="en-US" dirty="0"/>
              <a:t> 이진주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062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738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1769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8777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9400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890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6963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978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3589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1933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1340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68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0383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200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7F268-E8C8-D346-9252-A608F451B4C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752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30C19-51B5-8C49-9423-086800758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90FE22-FD84-7C41-80DD-F9DD444CE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9EB63-E87C-6B4A-803B-87F07816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B0B9-FA32-964A-873D-E7750A848F3F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F281A-9287-564F-9BFB-FF46B63A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1B91E-9C04-9640-ADEE-B21432A5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75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2FD6E-61FA-174C-A0C6-B48C66D8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871253-ECA1-A34F-88A6-8994A8546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9ED5C-4DD1-6444-805A-C4C3D132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BEA-2666-5D40-BDED-CD3ABA026F01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D386A-D65A-EA4D-A44E-1F564F47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1259D-E691-314E-96D2-3687C759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662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BA90A2-C364-2F49-AF52-C58FF1C99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5887F5-AADD-F040-A795-A84797341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0E9A7-2748-8E40-B21E-E9EB06C3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D3024-BF0F-E844-A27C-DEF9DD5FC55A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BEE1F-3E91-0A4A-B1C7-6589D723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DC089-2C9F-2E40-8EB4-B8D49766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484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78EDC-E660-1849-AF28-1FA9A74C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850"/>
            <a:ext cx="10515600" cy="1325563"/>
          </a:xfrm>
        </p:spPr>
        <p:txBody>
          <a:bodyPr/>
          <a:lstStyle>
            <a:lvl1pPr>
              <a:defRPr b="0" i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7A40B-FD8E-BD4A-9808-D907E6E89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686"/>
            <a:ext cx="10515600" cy="4351338"/>
          </a:xfrm>
        </p:spPr>
        <p:txBody>
          <a:bodyPr/>
          <a:lstStyle>
            <a:lvl1pPr>
              <a:defRPr b="0" i="0">
                <a:latin typeface="Apple SD Gothic Neo Light" panose="02000300000000000000" pitchFamily="2" charset="-127"/>
                <a:ea typeface="Apple SD Gothic Neo Light" panose="02000300000000000000" pitchFamily="2" charset="-127"/>
              </a:defRPr>
            </a:lvl1pPr>
          </a:lstStyle>
          <a:p>
            <a:r>
              <a:rPr kumimoji="1" lang="ko-KR" altLang="en-US" dirty="0"/>
              <a:t>마스터 텍스트 스타일을 편집하려면 클릭
두 번째 수준
세 번째 수준
네 번째 수준
다섯 번째 수준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E5C68C-6EF5-464F-ACF8-40C3D606CB67}"/>
              </a:ext>
            </a:extLst>
          </p:cNvPr>
          <p:cNvGrpSpPr/>
          <p:nvPr userDrawn="1"/>
        </p:nvGrpSpPr>
        <p:grpSpPr>
          <a:xfrm>
            <a:off x="11842163" y="539311"/>
            <a:ext cx="285891" cy="1555757"/>
            <a:chOff x="11425716" y="577843"/>
            <a:chExt cx="452587" cy="2462879"/>
          </a:xfrm>
          <a:solidFill>
            <a:srgbClr val="BB0000"/>
          </a:solidFill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4969BCA-F3B5-E74E-BBA2-6DDAF983A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5716" y="1265076"/>
              <a:ext cx="451741" cy="450616"/>
            </a:xfrm>
            <a:custGeom>
              <a:avLst/>
              <a:gdLst>
                <a:gd name="T0" fmla="*/ 2668 w 4015"/>
                <a:gd name="T1" fmla="*/ 883 h 4006"/>
                <a:gd name="T2" fmla="*/ 2477 w 4015"/>
                <a:gd name="T3" fmla="*/ 977 h 4006"/>
                <a:gd name="T4" fmla="*/ 2229 w 4015"/>
                <a:gd name="T5" fmla="*/ 1186 h 4006"/>
                <a:gd name="T6" fmla="*/ 2059 w 4015"/>
                <a:gd name="T7" fmla="*/ 1462 h 4006"/>
                <a:gd name="T8" fmla="*/ 2236 w 4015"/>
                <a:gd name="T9" fmla="*/ 1530 h 4006"/>
                <a:gd name="T10" fmla="*/ 2370 w 4015"/>
                <a:gd name="T11" fmla="*/ 1605 h 4006"/>
                <a:gd name="T12" fmla="*/ 2405 w 4015"/>
                <a:gd name="T13" fmla="*/ 1777 h 4006"/>
                <a:gd name="T14" fmla="*/ 2351 w 4015"/>
                <a:gd name="T15" fmla="*/ 2013 h 4006"/>
                <a:gd name="T16" fmla="*/ 2205 w 4015"/>
                <a:gd name="T17" fmla="*/ 2301 h 4006"/>
                <a:gd name="T18" fmla="*/ 2081 w 4015"/>
                <a:gd name="T19" fmla="*/ 2456 h 4006"/>
                <a:gd name="T20" fmla="*/ 1918 w 4015"/>
                <a:gd name="T21" fmla="*/ 2471 h 4006"/>
                <a:gd name="T22" fmla="*/ 1776 w 4015"/>
                <a:gd name="T23" fmla="*/ 2301 h 4006"/>
                <a:gd name="T24" fmla="*/ 1706 w 4015"/>
                <a:gd name="T25" fmla="*/ 2060 h 4006"/>
                <a:gd name="T26" fmla="*/ 1675 w 4015"/>
                <a:gd name="T27" fmla="*/ 1792 h 4006"/>
                <a:gd name="T28" fmla="*/ 1642 w 4015"/>
                <a:gd name="T29" fmla="*/ 1575 h 4006"/>
                <a:gd name="T30" fmla="*/ 1585 w 4015"/>
                <a:gd name="T31" fmla="*/ 1289 h 4006"/>
                <a:gd name="T32" fmla="*/ 1476 w 4015"/>
                <a:gd name="T33" fmla="*/ 1047 h 4006"/>
                <a:gd name="T34" fmla="*/ 1300 w 4015"/>
                <a:gd name="T35" fmla="*/ 935 h 4006"/>
                <a:gd name="T36" fmla="*/ 1063 w 4015"/>
                <a:gd name="T37" fmla="*/ 981 h 4006"/>
                <a:gd name="T38" fmla="*/ 827 w 4015"/>
                <a:gd name="T39" fmla="*/ 1140 h 4006"/>
                <a:gd name="T40" fmla="*/ 540 w 4015"/>
                <a:gd name="T41" fmla="*/ 1385 h 4006"/>
                <a:gd name="T42" fmla="*/ 334 w 4015"/>
                <a:gd name="T43" fmla="*/ 1551 h 4006"/>
                <a:gd name="T44" fmla="*/ 414 w 4015"/>
                <a:gd name="T45" fmla="*/ 1658 h 4006"/>
                <a:gd name="T46" fmla="*/ 520 w 4015"/>
                <a:gd name="T47" fmla="*/ 1688 h 4006"/>
                <a:gd name="T48" fmla="*/ 718 w 4015"/>
                <a:gd name="T49" fmla="*/ 1641 h 4006"/>
                <a:gd name="T50" fmla="*/ 841 w 4015"/>
                <a:gd name="T51" fmla="*/ 1690 h 4006"/>
                <a:gd name="T52" fmla="*/ 948 w 4015"/>
                <a:gd name="T53" fmla="*/ 1944 h 4006"/>
                <a:gd name="T54" fmla="*/ 993 w 4015"/>
                <a:gd name="T55" fmla="*/ 2083 h 4006"/>
                <a:gd name="T56" fmla="*/ 1075 w 4015"/>
                <a:gd name="T57" fmla="*/ 2368 h 4006"/>
                <a:gd name="T58" fmla="*/ 1184 w 4015"/>
                <a:gd name="T59" fmla="*/ 2787 h 4006"/>
                <a:gd name="T60" fmla="*/ 1268 w 4015"/>
                <a:gd name="T61" fmla="*/ 3051 h 4006"/>
                <a:gd name="T62" fmla="*/ 1450 w 4015"/>
                <a:gd name="T63" fmla="*/ 3323 h 4006"/>
                <a:gd name="T64" fmla="*/ 1704 w 4015"/>
                <a:gd name="T65" fmla="*/ 3391 h 4006"/>
                <a:gd name="T66" fmla="*/ 1958 w 4015"/>
                <a:gd name="T67" fmla="*/ 3298 h 4006"/>
                <a:gd name="T68" fmla="*/ 2374 w 4015"/>
                <a:gd name="T69" fmla="*/ 2963 h 4006"/>
                <a:gd name="T70" fmla="*/ 2783 w 4015"/>
                <a:gd name="T71" fmla="*/ 2435 h 4006"/>
                <a:gd name="T72" fmla="*/ 3100 w 4015"/>
                <a:gd name="T73" fmla="*/ 1831 h 4006"/>
                <a:gd name="T74" fmla="*/ 3238 w 4015"/>
                <a:gd name="T75" fmla="*/ 1477 h 4006"/>
                <a:gd name="T76" fmla="*/ 3291 w 4015"/>
                <a:gd name="T77" fmla="*/ 1208 h 4006"/>
                <a:gd name="T78" fmla="*/ 3223 w 4015"/>
                <a:gd name="T79" fmla="*/ 983 h 4006"/>
                <a:gd name="T80" fmla="*/ 3033 w 4015"/>
                <a:gd name="T81" fmla="*/ 868 h 4006"/>
                <a:gd name="T82" fmla="*/ 3263 w 4015"/>
                <a:gd name="T83" fmla="*/ 0 h 4006"/>
                <a:gd name="T84" fmla="*/ 3616 w 4015"/>
                <a:gd name="T85" fmla="*/ 85 h 4006"/>
                <a:gd name="T86" fmla="*/ 3891 w 4015"/>
                <a:gd name="T87" fmla="*/ 335 h 4006"/>
                <a:gd name="T88" fmla="*/ 4011 w 4015"/>
                <a:gd name="T89" fmla="*/ 674 h 4006"/>
                <a:gd name="T90" fmla="*/ 3984 w 4015"/>
                <a:gd name="T91" fmla="*/ 3474 h 4006"/>
                <a:gd name="T92" fmla="*/ 3794 w 4015"/>
                <a:gd name="T93" fmla="*/ 3784 h 4006"/>
                <a:gd name="T94" fmla="*/ 3483 w 4015"/>
                <a:gd name="T95" fmla="*/ 3975 h 4006"/>
                <a:gd name="T96" fmla="*/ 677 w 4015"/>
                <a:gd name="T97" fmla="*/ 4002 h 4006"/>
                <a:gd name="T98" fmla="*/ 337 w 4015"/>
                <a:gd name="T99" fmla="*/ 3881 h 4006"/>
                <a:gd name="T100" fmla="*/ 87 w 4015"/>
                <a:gd name="T101" fmla="*/ 3607 h 4006"/>
                <a:gd name="T102" fmla="*/ 0 w 4015"/>
                <a:gd name="T103" fmla="*/ 3254 h 4006"/>
                <a:gd name="T104" fmla="*/ 31 w 4015"/>
                <a:gd name="T105" fmla="*/ 530 h 4006"/>
                <a:gd name="T106" fmla="*/ 220 w 4015"/>
                <a:gd name="T107" fmla="*/ 220 h 4006"/>
                <a:gd name="T108" fmla="*/ 533 w 4015"/>
                <a:gd name="T109" fmla="*/ 31 h 4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15" h="4006">
                  <a:moveTo>
                    <a:pt x="2867" y="853"/>
                  </a:moveTo>
                  <a:lnTo>
                    <a:pt x="2803" y="857"/>
                  </a:lnTo>
                  <a:lnTo>
                    <a:pt x="2734" y="866"/>
                  </a:lnTo>
                  <a:lnTo>
                    <a:pt x="2702" y="872"/>
                  </a:lnTo>
                  <a:lnTo>
                    <a:pt x="2668" y="883"/>
                  </a:lnTo>
                  <a:lnTo>
                    <a:pt x="2627" y="898"/>
                  </a:lnTo>
                  <a:lnTo>
                    <a:pt x="2594" y="913"/>
                  </a:lnTo>
                  <a:lnTo>
                    <a:pt x="2558" y="930"/>
                  </a:lnTo>
                  <a:lnTo>
                    <a:pt x="2519" y="952"/>
                  </a:lnTo>
                  <a:lnTo>
                    <a:pt x="2477" y="977"/>
                  </a:lnTo>
                  <a:lnTo>
                    <a:pt x="2420" y="1015"/>
                  </a:lnTo>
                  <a:lnTo>
                    <a:pt x="2363" y="1059"/>
                  </a:lnTo>
                  <a:lnTo>
                    <a:pt x="2308" y="1104"/>
                  </a:lnTo>
                  <a:lnTo>
                    <a:pt x="2268" y="1143"/>
                  </a:lnTo>
                  <a:lnTo>
                    <a:pt x="2229" y="1186"/>
                  </a:lnTo>
                  <a:lnTo>
                    <a:pt x="2190" y="1233"/>
                  </a:lnTo>
                  <a:lnTo>
                    <a:pt x="2153" y="1286"/>
                  </a:lnTo>
                  <a:lnTo>
                    <a:pt x="2117" y="1343"/>
                  </a:lnTo>
                  <a:lnTo>
                    <a:pt x="2086" y="1401"/>
                  </a:lnTo>
                  <a:lnTo>
                    <a:pt x="2059" y="1462"/>
                  </a:lnTo>
                  <a:lnTo>
                    <a:pt x="2037" y="1525"/>
                  </a:lnTo>
                  <a:lnTo>
                    <a:pt x="2094" y="1521"/>
                  </a:lnTo>
                  <a:lnTo>
                    <a:pt x="2146" y="1521"/>
                  </a:lnTo>
                  <a:lnTo>
                    <a:pt x="2193" y="1524"/>
                  </a:lnTo>
                  <a:lnTo>
                    <a:pt x="2236" y="1530"/>
                  </a:lnTo>
                  <a:lnTo>
                    <a:pt x="2273" y="1538"/>
                  </a:lnTo>
                  <a:lnTo>
                    <a:pt x="2306" y="1551"/>
                  </a:lnTo>
                  <a:lnTo>
                    <a:pt x="2333" y="1567"/>
                  </a:lnTo>
                  <a:lnTo>
                    <a:pt x="2354" y="1584"/>
                  </a:lnTo>
                  <a:lnTo>
                    <a:pt x="2370" y="1605"/>
                  </a:lnTo>
                  <a:lnTo>
                    <a:pt x="2384" y="1631"/>
                  </a:lnTo>
                  <a:lnTo>
                    <a:pt x="2394" y="1661"/>
                  </a:lnTo>
                  <a:lnTo>
                    <a:pt x="2401" y="1695"/>
                  </a:lnTo>
                  <a:lnTo>
                    <a:pt x="2405" y="1735"/>
                  </a:lnTo>
                  <a:lnTo>
                    <a:pt x="2405" y="1777"/>
                  </a:lnTo>
                  <a:lnTo>
                    <a:pt x="2402" y="1825"/>
                  </a:lnTo>
                  <a:lnTo>
                    <a:pt x="2396" y="1866"/>
                  </a:lnTo>
                  <a:lnTo>
                    <a:pt x="2386" y="1911"/>
                  </a:lnTo>
                  <a:lnTo>
                    <a:pt x="2371" y="1960"/>
                  </a:lnTo>
                  <a:lnTo>
                    <a:pt x="2351" y="2013"/>
                  </a:lnTo>
                  <a:lnTo>
                    <a:pt x="2328" y="2070"/>
                  </a:lnTo>
                  <a:lnTo>
                    <a:pt x="2299" y="2132"/>
                  </a:lnTo>
                  <a:lnTo>
                    <a:pt x="2266" y="2198"/>
                  </a:lnTo>
                  <a:lnTo>
                    <a:pt x="2235" y="2253"/>
                  </a:lnTo>
                  <a:lnTo>
                    <a:pt x="2205" y="2301"/>
                  </a:lnTo>
                  <a:lnTo>
                    <a:pt x="2178" y="2345"/>
                  </a:lnTo>
                  <a:lnTo>
                    <a:pt x="2151" y="2382"/>
                  </a:lnTo>
                  <a:lnTo>
                    <a:pt x="2126" y="2413"/>
                  </a:lnTo>
                  <a:lnTo>
                    <a:pt x="2102" y="2437"/>
                  </a:lnTo>
                  <a:lnTo>
                    <a:pt x="2081" y="2456"/>
                  </a:lnTo>
                  <a:lnTo>
                    <a:pt x="2048" y="2476"/>
                  </a:lnTo>
                  <a:lnTo>
                    <a:pt x="2015" y="2487"/>
                  </a:lnTo>
                  <a:lnTo>
                    <a:pt x="1983" y="2491"/>
                  </a:lnTo>
                  <a:lnTo>
                    <a:pt x="1950" y="2484"/>
                  </a:lnTo>
                  <a:lnTo>
                    <a:pt x="1918" y="2471"/>
                  </a:lnTo>
                  <a:lnTo>
                    <a:pt x="1885" y="2450"/>
                  </a:lnTo>
                  <a:lnTo>
                    <a:pt x="1853" y="2419"/>
                  </a:lnTo>
                  <a:lnTo>
                    <a:pt x="1825" y="2386"/>
                  </a:lnTo>
                  <a:lnTo>
                    <a:pt x="1799" y="2346"/>
                  </a:lnTo>
                  <a:lnTo>
                    <a:pt x="1776" y="2301"/>
                  </a:lnTo>
                  <a:lnTo>
                    <a:pt x="1755" y="2251"/>
                  </a:lnTo>
                  <a:lnTo>
                    <a:pt x="1738" y="2200"/>
                  </a:lnTo>
                  <a:lnTo>
                    <a:pt x="1724" y="2151"/>
                  </a:lnTo>
                  <a:lnTo>
                    <a:pt x="1713" y="2105"/>
                  </a:lnTo>
                  <a:lnTo>
                    <a:pt x="1706" y="2060"/>
                  </a:lnTo>
                  <a:lnTo>
                    <a:pt x="1699" y="2016"/>
                  </a:lnTo>
                  <a:lnTo>
                    <a:pt x="1693" y="1964"/>
                  </a:lnTo>
                  <a:lnTo>
                    <a:pt x="1687" y="1906"/>
                  </a:lnTo>
                  <a:lnTo>
                    <a:pt x="1680" y="1841"/>
                  </a:lnTo>
                  <a:lnTo>
                    <a:pt x="1675" y="1792"/>
                  </a:lnTo>
                  <a:lnTo>
                    <a:pt x="1670" y="1747"/>
                  </a:lnTo>
                  <a:lnTo>
                    <a:pt x="1665" y="1710"/>
                  </a:lnTo>
                  <a:lnTo>
                    <a:pt x="1661" y="1679"/>
                  </a:lnTo>
                  <a:lnTo>
                    <a:pt x="1657" y="1656"/>
                  </a:lnTo>
                  <a:lnTo>
                    <a:pt x="1642" y="1575"/>
                  </a:lnTo>
                  <a:lnTo>
                    <a:pt x="1629" y="1503"/>
                  </a:lnTo>
                  <a:lnTo>
                    <a:pt x="1616" y="1437"/>
                  </a:lnTo>
                  <a:lnTo>
                    <a:pt x="1605" y="1380"/>
                  </a:lnTo>
                  <a:lnTo>
                    <a:pt x="1594" y="1331"/>
                  </a:lnTo>
                  <a:lnTo>
                    <a:pt x="1585" y="1289"/>
                  </a:lnTo>
                  <a:lnTo>
                    <a:pt x="1577" y="1254"/>
                  </a:lnTo>
                  <a:lnTo>
                    <a:pt x="1568" y="1228"/>
                  </a:lnTo>
                  <a:lnTo>
                    <a:pt x="1544" y="1165"/>
                  </a:lnTo>
                  <a:lnTo>
                    <a:pt x="1513" y="1104"/>
                  </a:lnTo>
                  <a:lnTo>
                    <a:pt x="1476" y="1047"/>
                  </a:lnTo>
                  <a:lnTo>
                    <a:pt x="1444" y="1010"/>
                  </a:lnTo>
                  <a:lnTo>
                    <a:pt x="1412" y="979"/>
                  </a:lnTo>
                  <a:lnTo>
                    <a:pt x="1378" y="958"/>
                  </a:lnTo>
                  <a:lnTo>
                    <a:pt x="1344" y="943"/>
                  </a:lnTo>
                  <a:lnTo>
                    <a:pt x="1300" y="935"/>
                  </a:lnTo>
                  <a:lnTo>
                    <a:pt x="1256" y="932"/>
                  </a:lnTo>
                  <a:lnTo>
                    <a:pt x="1210" y="935"/>
                  </a:lnTo>
                  <a:lnTo>
                    <a:pt x="1163" y="945"/>
                  </a:lnTo>
                  <a:lnTo>
                    <a:pt x="1113" y="960"/>
                  </a:lnTo>
                  <a:lnTo>
                    <a:pt x="1063" y="981"/>
                  </a:lnTo>
                  <a:lnTo>
                    <a:pt x="1011" y="1009"/>
                  </a:lnTo>
                  <a:lnTo>
                    <a:pt x="970" y="1035"/>
                  </a:lnTo>
                  <a:lnTo>
                    <a:pt x="925" y="1065"/>
                  </a:lnTo>
                  <a:lnTo>
                    <a:pt x="877" y="1101"/>
                  </a:lnTo>
                  <a:lnTo>
                    <a:pt x="827" y="1140"/>
                  </a:lnTo>
                  <a:lnTo>
                    <a:pt x="772" y="1183"/>
                  </a:lnTo>
                  <a:lnTo>
                    <a:pt x="715" y="1232"/>
                  </a:lnTo>
                  <a:lnTo>
                    <a:pt x="654" y="1285"/>
                  </a:lnTo>
                  <a:lnTo>
                    <a:pt x="596" y="1338"/>
                  </a:lnTo>
                  <a:lnTo>
                    <a:pt x="540" y="1385"/>
                  </a:lnTo>
                  <a:lnTo>
                    <a:pt x="491" y="1428"/>
                  </a:lnTo>
                  <a:lnTo>
                    <a:pt x="445" y="1467"/>
                  </a:lnTo>
                  <a:lnTo>
                    <a:pt x="404" y="1500"/>
                  </a:lnTo>
                  <a:lnTo>
                    <a:pt x="367" y="1527"/>
                  </a:lnTo>
                  <a:lnTo>
                    <a:pt x="334" y="1551"/>
                  </a:lnTo>
                  <a:lnTo>
                    <a:pt x="334" y="1569"/>
                  </a:lnTo>
                  <a:lnTo>
                    <a:pt x="361" y="1587"/>
                  </a:lnTo>
                  <a:lnTo>
                    <a:pt x="383" y="1609"/>
                  </a:lnTo>
                  <a:lnTo>
                    <a:pt x="401" y="1637"/>
                  </a:lnTo>
                  <a:lnTo>
                    <a:pt x="414" y="1658"/>
                  </a:lnTo>
                  <a:lnTo>
                    <a:pt x="427" y="1673"/>
                  </a:lnTo>
                  <a:lnTo>
                    <a:pt x="442" y="1684"/>
                  </a:lnTo>
                  <a:lnTo>
                    <a:pt x="457" y="1689"/>
                  </a:lnTo>
                  <a:lnTo>
                    <a:pt x="487" y="1690"/>
                  </a:lnTo>
                  <a:lnTo>
                    <a:pt x="520" y="1688"/>
                  </a:lnTo>
                  <a:lnTo>
                    <a:pt x="559" y="1679"/>
                  </a:lnTo>
                  <a:lnTo>
                    <a:pt x="600" y="1667"/>
                  </a:lnTo>
                  <a:lnTo>
                    <a:pt x="642" y="1655"/>
                  </a:lnTo>
                  <a:lnTo>
                    <a:pt x="682" y="1645"/>
                  </a:lnTo>
                  <a:lnTo>
                    <a:pt x="718" y="1641"/>
                  </a:lnTo>
                  <a:lnTo>
                    <a:pt x="751" y="1640"/>
                  </a:lnTo>
                  <a:lnTo>
                    <a:pt x="776" y="1643"/>
                  </a:lnTo>
                  <a:lnTo>
                    <a:pt x="799" y="1653"/>
                  </a:lnTo>
                  <a:lnTo>
                    <a:pt x="822" y="1669"/>
                  </a:lnTo>
                  <a:lnTo>
                    <a:pt x="841" y="1690"/>
                  </a:lnTo>
                  <a:lnTo>
                    <a:pt x="860" y="1718"/>
                  </a:lnTo>
                  <a:lnTo>
                    <a:pt x="886" y="1767"/>
                  </a:lnTo>
                  <a:lnTo>
                    <a:pt x="908" y="1818"/>
                  </a:lnTo>
                  <a:lnTo>
                    <a:pt x="928" y="1876"/>
                  </a:lnTo>
                  <a:lnTo>
                    <a:pt x="948" y="1944"/>
                  </a:lnTo>
                  <a:lnTo>
                    <a:pt x="957" y="1977"/>
                  </a:lnTo>
                  <a:lnTo>
                    <a:pt x="965" y="2006"/>
                  </a:lnTo>
                  <a:lnTo>
                    <a:pt x="973" y="2029"/>
                  </a:lnTo>
                  <a:lnTo>
                    <a:pt x="980" y="2049"/>
                  </a:lnTo>
                  <a:lnTo>
                    <a:pt x="993" y="2083"/>
                  </a:lnTo>
                  <a:lnTo>
                    <a:pt x="1005" y="2125"/>
                  </a:lnTo>
                  <a:lnTo>
                    <a:pt x="1020" y="2174"/>
                  </a:lnTo>
                  <a:lnTo>
                    <a:pt x="1037" y="2231"/>
                  </a:lnTo>
                  <a:lnTo>
                    <a:pt x="1055" y="2296"/>
                  </a:lnTo>
                  <a:lnTo>
                    <a:pt x="1075" y="2368"/>
                  </a:lnTo>
                  <a:lnTo>
                    <a:pt x="1096" y="2449"/>
                  </a:lnTo>
                  <a:lnTo>
                    <a:pt x="1119" y="2536"/>
                  </a:lnTo>
                  <a:lnTo>
                    <a:pt x="1141" y="2628"/>
                  </a:lnTo>
                  <a:lnTo>
                    <a:pt x="1164" y="2712"/>
                  </a:lnTo>
                  <a:lnTo>
                    <a:pt x="1184" y="2787"/>
                  </a:lnTo>
                  <a:lnTo>
                    <a:pt x="1203" y="2855"/>
                  </a:lnTo>
                  <a:lnTo>
                    <a:pt x="1221" y="2916"/>
                  </a:lnTo>
                  <a:lnTo>
                    <a:pt x="1238" y="2968"/>
                  </a:lnTo>
                  <a:lnTo>
                    <a:pt x="1253" y="3014"/>
                  </a:lnTo>
                  <a:lnTo>
                    <a:pt x="1268" y="3051"/>
                  </a:lnTo>
                  <a:lnTo>
                    <a:pt x="1300" y="3120"/>
                  </a:lnTo>
                  <a:lnTo>
                    <a:pt x="1335" y="3183"/>
                  </a:lnTo>
                  <a:lnTo>
                    <a:pt x="1371" y="3236"/>
                  </a:lnTo>
                  <a:lnTo>
                    <a:pt x="1409" y="3283"/>
                  </a:lnTo>
                  <a:lnTo>
                    <a:pt x="1450" y="3323"/>
                  </a:lnTo>
                  <a:lnTo>
                    <a:pt x="1492" y="3354"/>
                  </a:lnTo>
                  <a:lnTo>
                    <a:pt x="1537" y="3376"/>
                  </a:lnTo>
                  <a:lnTo>
                    <a:pt x="1593" y="3389"/>
                  </a:lnTo>
                  <a:lnTo>
                    <a:pt x="1649" y="3393"/>
                  </a:lnTo>
                  <a:lnTo>
                    <a:pt x="1704" y="3391"/>
                  </a:lnTo>
                  <a:lnTo>
                    <a:pt x="1759" y="3381"/>
                  </a:lnTo>
                  <a:lnTo>
                    <a:pt x="1813" y="3365"/>
                  </a:lnTo>
                  <a:lnTo>
                    <a:pt x="1864" y="3346"/>
                  </a:lnTo>
                  <a:lnTo>
                    <a:pt x="1913" y="3324"/>
                  </a:lnTo>
                  <a:lnTo>
                    <a:pt x="1958" y="3298"/>
                  </a:lnTo>
                  <a:lnTo>
                    <a:pt x="2043" y="3245"/>
                  </a:lnTo>
                  <a:lnTo>
                    <a:pt x="2127" y="3184"/>
                  </a:lnTo>
                  <a:lnTo>
                    <a:pt x="2210" y="3118"/>
                  </a:lnTo>
                  <a:lnTo>
                    <a:pt x="2292" y="3043"/>
                  </a:lnTo>
                  <a:lnTo>
                    <a:pt x="2374" y="2963"/>
                  </a:lnTo>
                  <a:lnTo>
                    <a:pt x="2454" y="2875"/>
                  </a:lnTo>
                  <a:lnTo>
                    <a:pt x="2534" y="2781"/>
                  </a:lnTo>
                  <a:lnTo>
                    <a:pt x="2612" y="2680"/>
                  </a:lnTo>
                  <a:lnTo>
                    <a:pt x="2700" y="2559"/>
                  </a:lnTo>
                  <a:lnTo>
                    <a:pt x="2783" y="2435"/>
                  </a:lnTo>
                  <a:lnTo>
                    <a:pt x="2860" y="2309"/>
                  </a:lnTo>
                  <a:lnTo>
                    <a:pt x="2933" y="2180"/>
                  </a:lnTo>
                  <a:lnTo>
                    <a:pt x="3000" y="2050"/>
                  </a:lnTo>
                  <a:lnTo>
                    <a:pt x="3062" y="1918"/>
                  </a:lnTo>
                  <a:lnTo>
                    <a:pt x="3100" y="1831"/>
                  </a:lnTo>
                  <a:lnTo>
                    <a:pt x="3135" y="1750"/>
                  </a:lnTo>
                  <a:lnTo>
                    <a:pt x="3166" y="1674"/>
                  </a:lnTo>
                  <a:lnTo>
                    <a:pt x="3193" y="1603"/>
                  </a:lnTo>
                  <a:lnTo>
                    <a:pt x="3218" y="1537"/>
                  </a:lnTo>
                  <a:lnTo>
                    <a:pt x="3238" y="1477"/>
                  </a:lnTo>
                  <a:lnTo>
                    <a:pt x="3255" y="1422"/>
                  </a:lnTo>
                  <a:lnTo>
                    <a:pt x="3269" y="1371"/>
                  </a:lnTo>
                  <a:lnTo>
                    <a:pt x="3279" y="1327"/>
                  </a:lnTo>
                  <a:lnTo>
                    <a:pt x="3287" y="1265"/>
                  </a:lnTo>
                  <a:lnTo>
                    <a:pt x="3291" y="1208"/>
                  </a:lnTo>
                  <a:lnTo>
                    <a:pt x="3289" y="1155"/>
                  </a:lnTo>
                  <a:lnTo>
                    <a:pt x="3281" y="1106"/>
                  </a:lnTo>
                  <a:lnTo>
                    <a:pt x="3268" y="1061"/>
                  </a:lnTo>
                  <a:lnTo>
                    <a:pt x="3248" y="1020"/>
                  </a:lnTo>
                  <a:lnTo>
                    <a:pt x="3223" y="983"/>
                  </a:lnTo>
                  <a:lnTo>
                    <a:pt x="3194" y="951"/>
                  </a:lnTo>
                  <a:lnTo>
                    <a:pt x="3160" y="924"/>
                  </a:lnTo>
                  <a:lnTo>
                    <a:pt x="3122" y="900"/>
                  </a:lnTo>
                  <a:lnTo>
                    <a:pt x="3080" y="883"/>
                  </a:lnTo>
                  <a:lnTo>
                    <a:pt x="3033" y="868"/>
                  </a:lnTo>
                  <a:lnTo>
                    <a:pt x="2982" y="859"/>
                  </a:lnTo>
                  <a:lnTo>
                    <a:pt x="2927" y="854"/>
                  </a:lnTo>
                  <a:lnTo>
                    <a:pt x="2867" y="853"/>
                  </a:lnTo>
                  <a:close/>
                  <a:moveTo>
                    <a:pt x="752" y="0"/>
                  </a:moveTo>
                  <a:lnTo>
                    <a:pt x="3263" y="0"/>
                  </a:lnTo>
                  <a:lnTo>
                    <a:pt x="3338" y="2"/>
                  </a:lnTo>
                  <a:lnTo>
                    <a:pt x="3413" y="13"/>
                  </a:lnTo>
                  <a:lnTo>
                    <a:pt x="3483" y="31"/>
                  </a:lnTo>
                  <a:lnTo>
                    <a:pt x="3551" y="54"/>
                  </a:lnTo>
                  <a:lnTo>
                    <a:pt x="3616" y="85"/>
                  </a:lnTo>
                  <a:lnTo>
                    <a:pt x="3678" y="124"/>
                  </a:lnTo>
                  <a:lnTo>
                    <a:pt x="3737" y="168"/>
                  </a:lnTo>
                  <a:lnTo>
                    <a:pt x="3794" y="220"/>
                  </a:lnTo>
                  <a:lnTo>
                    <a:pt x="3846" y="277"/>
                  </a:lnTo>
                  <a:lnTo>
                    <a:pt x="3891" y="335"/>
                  </a:lnTo>
                  <a:lnTo>
                    <a:pt x="3930" y="398"/>
                  </a:lnTo>
                  <a:lnTo>
                    <a:pt x="3961" y="462"/>
                  </a:lnTo>
                  <a:lnTo>
                    <a:pt x="3984" y="530"/>
                  </a:lnTo>
                  <a:lnTo>
                    <a:pt x="4001" y="601"/>
                  </a:lnTo>
                  <a:lnTo>
                    <a:pt x="4011" y="674"/>
                  </a:lnTo>
                  <a:lnTo>
                    <a:pt x="4015" y="751"/>
                  </a:lnTo>
                  <a:lnTo>
                    <a:pt x="4015" y="3254"/>
                  </a:lnTo>
                  <a:lnTo>
                    <a:pt x="4011" y="3330"/>
                  </a:lnTo>
                  <a:lnTo>
                    <a:pt x="4001" y="3403"/>
                  </a:lnTo>
                  <a:lnTo>
                    <a:pt x="3984" y="3474"/>
                  </a:lnTo>
                  <a:lnTo>
                    <a:pt x="3961" y="3542"/>
                  </a:lnTo>
                  <a:lnTo>
                    <a:pt x="3930" y="3607"/>
                  </a:lnTo>
                  <a:lnTo>
                    <a:pt x="3891" y="3669"/>
                  </a:lnTo>
                  <a:lnTo>
                    <a:pt x="3846" y="3729"/>
                  </a:lnTo>
                  <a:lnTo>
                    <a:pt x="3794" y="3784"/>
                  </a:lnTo>
                  <a:lnTo>
                    <a:pt x="3737" y="3836"/>
                  </a:lnTo>
                  <a:lnTo>
                    <a:pt x="3678" y="3881"/>
                  </a:lnTo>
                  <a:lnTo>
                    <a:pt x="3616" y="3919"/>
                  </a:lnTo>
                  <a:lnTo>
                    <a:pt x="3551" y="3950"/>
                  </a:lnTo>
                  <a:lnTo>
                    <a:pt x="3483" y="3975"/>
                  </a:lnTo>
                  <a:lnTo>
                    <a:pt x="3413" y="3991"/>
                  </a:lnTo>
                  <a:lnTo>
                    <a:pt x="3338" y="4002"/>
                  </a:lnTo>
                  <a:lnTo>
                    <a:pt x="3263" y="4006"/>
                  </a:lnTo>
                  <a:lnTo>
                    <a:pt x="752" y="4006"/>
                  </a:lnTo>
                  <a:lnTo>
                    <a:pt x="677" y="4002"/>
                  </a:lnTo>
                  <a:lnTo>
                    <a:pt x="603" y="3991"/>
                  </a:lnTo>
                  <a:lnTo>
                    <a:pt x="533" y="3975"/>
                  </a:lnTo>
                  <a:lnTo>
                    <a:pt x="465" y="3950"/>
                  </a:lnTo>
                  <a:lnTo>
                    <a:pt x="399" y="3919"/>
                  </a:lnTo>
                  <a:lnTo>
                    <a:pt x="337" y="3881"/>
                  </a:lnTo>
                  <a:lnTo>
                    <a:pt x="277" y="3836"/>
                  </a:lnTo>
                  <a:lnTo>
                    <a:pt x="220" y="3784"/>
                  </a:lnTo>
                  <a:lnTo>
                    <a:pt x="170" y="3729"/>
                  </a:lnTo>
                  <a:lnTo>
                    <a:pt x="124" y="3669"/>
                  </a:lnTo>
                  <a:lnTo>
                    <a:pt x="87" y="3607"/>
                  </a:lnTo>
                  <a:lnTo>
                    <a:pt x="56" y="3542"/>
                  </a:lnTo>
                  <a:lnTo>
                    <a:pt x="31" y="3474"/>
                  </a:lnTo>
                  <a:lnTo>
                    <a:pt x="13" y="3403"/>
                  </a:lnTo>
                  <a:lnTo>
                    <a:pt x="3" y="3330"/>
                  </a:lnTo>
                  <a:lnTo>
                    <a:pt x="0" y="3254"/>
                  </a:lnTo>
                  <a:lnTo>
                    <a:pt x="0" y="2012"/>
                  </a:lnTo>
                  <a:lnTo>
                    <a:pt x="0" y="751"/>
                  </a:lnTo>
                  <a:lnTo>
                    <a:pt x="3" y="674"/>
                  </a:lnTo>
                  <a:lnTo>
                    <a:pt x="13" y="601"/>
                  </a:lnTo>
                  <a:lnTo>
                    <a:pt x="31" y="530"/>
                  </a:lnTo>
                  <a:lnTo>
                    <a:pt x="56" y="462"/>
                  </a:lnTo>
                  <a:lnTo>
                    <a:pt x="87" y="398"/>
                  </a:lnTo>
                  <a:lnTo>
                    <a:pt x="124" y="335"/>
                  </a:lnTo>
                  <a:lnTo>
                    <a:pt x="170" y="277"/>
                  </a:lnTo>
                  <a:lnTo>
                    <a:pt x="220" y="220"/>
                  </a:lnTo>
                  <a:lnTo>
                    <a:pt x="277" y="168"/>
                  </a:lnTo>
                  <a:lnTo>
                    <a:pt x="337" y="124"/>
                  </a:lnTo>
                  <a:lnTo>
                    <a:pt x="399" y="85"/>
                  </a:lnTo>
                  <a:lnTo>
                    <a:pt x="465" y="54"/>
                  </a:lnTo>
                  <a:lnTo>
                    <a:pt x="533" y="31"/>
                  </a:lnTo>
                  <a:lnTo>
                    <a:pt x="603" y="13"/>
                  </a:lnTo>
                  <a:lnTo>
                    <a:pt x="677" y="2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829624F5-73F2-2343-8B55-BF6004208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5716" y="1921762"/>
              <a:ext cx="452587" cy="452588"/>
            </a:xfrm>
            <a:custGeom>
              <a:avLst/>
              <a:gdLst>
                <a:gd name="T0" fmla="*/ 1521 w 3479"/>
                <a:gd name="T1" fmla="*/ 581 h 3479"/>
                <a:gd name="T2" fmla="*/ 1502 w 3479"/>
                <a:gd name="T3" fmla="*/ 676 h 3479"/>
                <a:gd name="T4" fmla="*/ 1474 w 3479"/>
                <a:gd name="T5" fmla="*/ 773 h 3479"/>
                <a:gd name="T6" fmla="*/ 1431 w 3479"/>
                <a:gd name="T7" fmla="*/ 866 h 3479"/>
                <a:gd name="T8" fmla="*/ 1365 w 3479"/>
                <a:gd name="T9" fmla="*/ 949 h 3479"/>
                <a:gd name="T10" fmla="*/ 1274 w 3479"/>
                <a:gd name="T11" fmla="*/ 1016 h 3479"/>
                <a:gd name="T12" fmla="*/ 1148 w 3479"/>
                <a:gd name="T13" fmla="*/ 1063 h 3479"/>
                <a:gd name="T14" fmla="*/ 1044 w 3479"/>
                <a:gd name="T15" fmla="*/ 1566 h 3479"/>
                <a:gd name="T16" fmla="*/ 1393 w 3479"/>
                <a:gd name="T17" fmla="*/ 2432 h 3479"/>
                <a:gd name="T18" fmla="*/ 1421 w 3479"/>
                <a:gd name="T19" fmla="*/ 2573 h 3479"/>
                <a:gd name="T20" fmla="*/ 1483 w 3479"/>
                <a:gd name="T21" fmla="*/ 2703 h 3479"/>
                <a:gd name="T22" fmla="*/ 1579 w 3479"/>
                <a:gd name="T23" fmla="*/ 2813 h 3479"/>
                <a:gd name="T24" fmla="*/ 1709 w 3479"/>
                <a:gd name="T25" fmla="*/ 2899 h 3479"/>
                <a:gd name="T26" fmla="*/ 1872 w 3479"/>
                <a:gd name="T27" fmla="*/ 2955 h 3479"/>
                <a:gd name="T28" fmla="*/ 2071 w 3479"/>
                <a:gd name="T29" fmla="*/ 2975 h 3479"/>
                <a:gd name="T30" fmla="*/ 2208 w 3479"/>
                <a:gd name="T31" fmla="*/ 2972 h 3479"/>
                <a:gd name="T32" fmla="*/ 2325 w 3479"/>
                <a:gd name="T33" fmla="*/ 2966 h 3479"/>
                <a:gd name="T34" fmla="*/ 2405 w 3479"/>
                <a:gd name="T35" fmla="*/ 2960 h 3479"/>
                <a:gd name="T36" fmla="*/ 2435 w 3479"/>
                <a:gd name="T37" fmla="*/ 2957 h 3479"/>
                <a:gd name="T38" fmla="*/ 2067 w 3479"/>
                <a:gd name="T39" fmla="*/ 2434 h 3479"/>
                <a:gd name="T40" fmla="*/ 1984 w 3479"/>
                <a:gd name="T41" fmla="*/ 2416 h 3479"/>
                <a:gd name="T42" fmla="*/ 1939 w 3479"/>
                <a:gd name="T43" fmla="*/ 2377 h 3479"/>
                <a:gd name="T44" fmla="*/ 1918 w 3479"/>
                <a:gd name="T45" fmla="*/ 2319 h 3479"/>
                <a:gd name="T46" fmla="*/ 1913 w 3479"/>
                <a:gd name="T47" fmla="*/ 2244 h 3479"/>
                <a:gd name="T48" fmla="*/ 2435 w 3479"/>
                <a:gd name="T49" fmla="*/ 1044 h 3479"/>
                <a:gd name="T50" fmla="*/ 1531 w 3479"/>
                <a:gd name="T51" fmla="*/ 522 h 3479"/>
                <a:gd name="T52" fmla="*/ 3177 w 3479"/>
                <a:gd name="T53" fmla="*/ 3 h 3479"/>
                <a:gd name="T54" fmla="*/ 3306 w 3479"/>
                <a:gd name="T55" fmla="*/ 47 h 3479"/>
                <a:gd name="T56" fmla="*/ 3406 w 3479"/>
                <a:gd name="T57" fmla="*/ 136 h 3479"/>
                <a:gd name="T58" fmla="*/ 3466 w 3479"/>
                <a:gd name="T59" fmla="*/ 256 h 3479"/>
                <a:gd name="T60" fmla="*/ 3479 w 3479"/>
                <a:gd name="T61" fmla="*/ 3131 h 3479"/>
                <a:gd name="T62" fmla="*/ 3452 w 3479"/>
                <a:gd name="T63" fmla="*/ 3266 h 3479"/>
                <a:gd name="T64" fmla="*/ 3377 w 3479"/>
                <a:gd name="T65" fmla="*/ 3377 h 3479"/>
                <a:gd name="T66" fmla="*/ 3266 w 3479"/>
                <a:gd name="T67" fmla="*/ 3452 h 3479"/>
                <a:gd name="T68" fmla="*/ 3131 w 3479"/>
                <a:gd name="T69" fmla="*/ 3479 h 3479"/>
                <a:gd name="T70" fmla="*/ 256 w 3479"/>
                <a:gd name="T71" fmla="*/ 3466 h 3479"/>
                <a:gd name="T72" fmla="*/ 136 w 3479"/>
                <a:gd name="T73" fmla="*/ 3406 h 3479"/>
                <a:gd name="T74" fmla="*/ 47 w 3479"/>
                <a:gd name="T75" fmla="*/ 3306 h 3479"/>
                <a:gd name="T76" fmla="*/ 3 w 3479"/>
                <a:gd name="T77" fmla="*/ 3177 h 3479"/>
                <a:gd name="T78" fmla="*/ 3 w 3479"/>
                <a:gd name="T79" fmla="*/ 302 h 3479"/>
                <a:gd name="T80" fmla="*/ 47 w 3479"/>
                <a:gd name="T81" fmla="*/ 173 h 3479"/>
                <a:gd name="T82" fmla="*/ 136 w 3479"/>
                <a:gd name="T83" fmla="*/ 73 h 3479"/>
                <a:gd name="T84" fmla="*/ 256 w 3479"/>
                <a:gd name="T85" fmla="*/ 13 h 3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9" h="3479">
                  <a:moveTo>
                    <a:pt x="1531" y="522"/>
                  </a:moveTo>
                  <a:lnTo>
                    <a:pt x="1525" y="550"/>
                  </a:lnTo>
                  <a:lnTo>
                    <a:pt x="1521" y="581"/>
                  </a:lnTo>
                  <a:lnTo>
                    <a:pt x="1515" y="611"/>
                  </a:lnTo>
                  <a:lnTo>
                    <a:pt x="1510" y="643"/>
                  </a:lnTo>
                  <a:lnTo>
                    <a:pt x="1502" y="676"/>
                  </a:lnTo>
                  <a:lnTo>
                    <a:pt x="1494" y="708"/>
                  </a:lnTo>
                  <a:lnTo>
                    <a:pt x="1485" y="740"/>
                  </a:lnTo>
                  <a:lnTo>
                    <a:pt x="1474" y="773"/>
                  </a:lnTo>
                  <a:lnTo>
                    <a:pt x="1461" y="804"/>
                  </a:lnTo>
                  <a:lnTo>
                    <a:pt x="1447" y="835"/>
                  </a:lnTo>
                  <a:lnTo>
                    <a:pt x="1431" y="866"/>
                  </a:lnTo>
                  <a:lnTo>
                    <a:pt x="1412" y="894"/>
                  </a:lnTo>
                  <a:lnTo>
                    <a:pt x="1389" y="922"/>
                  </a:lnTo>
                  <a:lnTo>
                    <a:pt x="1365" y="949"/>
                  </a:lnTo>
                  <a:lnTo>
                    <a:pt x="1338" y="973"/>
                  </a:lnTo>
                  <a:lnTo>
                    <a:pt x="1307" y="996"/>
                  </a:lnTo>
                  <a:lnTo>
                    <a:pt x="1274" y="1016"/>
                  </a:lnTo>
                  <a:lnTo>
                    <a:pt x="1236" y="1034"/>
                  </a:lnTo>
                  <a:lnTo>
                    <a:pt x="1194" y="1050"/>
                  </a:lnTo>
                  <a:lnTo>
                    <a:pt x="1148" y="1063"/>
                  </a:lnTo>
                  <a:lnTo>
                    <a:pt x="1099" y="1072"/>
                  </a:lnTo>
                  <a:lnTo>
                    <a:pt x="1044" y="1078"/>
                  </a:lnTo>
                  <a:lnTo>
                    <a:pt x="1044" y="1566"/>
                  </a:lnTo>
                  <a:lnTo>
                    <a:pt x="1392" y="1566"/>
                  </a:lnTo>
                  <a:lnTo>
                    <a:pt x="1392" y="2384"/>
                  </a:lnTo>
                  <a:lnTo>
                    <a:pt x="1393" y="2432"/>
                  </a:lnTo>
                  <a:lnTo>
                    <a:pt x="1399" y="2481"/>
                  </a:lnTo>
                  <a:lnTo>
                    <a:pt x="1408" y="2528"/>
                  </a:lnTo>
                  <a:lnTo>
                    <a:pt x="1421" y="2573"/>
                  </a:lnTo>
                  <a:lnTo>
                    <a:pt x="1438" y="2619"/>
                  </a:lnTo>
                  <a:lnTo>
                    <a:pt x="1459" y="2662"/>
                  </a:lnTo>
                  <a:lnTo>
                    <a:pt x="1483" y="2703"/>
                  </a:lnTo>
                  <a:lnTo>
                    <a:pt x="1512" y="2742"/>
                  </a:lnTo>
                  <a:lnTo>
                    <a:pt x="1543" y="2779"/>
                  </a:lnTo>
                  <a:lnTo>
                    <a:pt x="1579" y="2813"/>
                  </a:lnTo>
                  <a:lnTo>
                    <a:pt x="1619" y="2844"/>
                  </a:lnTo>
                  <a:lnTo>
                    <a:pt x="1663" y="2873"/>
                  </a:lnTo>
                  <a:lnTo>
                    <a:pt x="1709" y="2899"/>
                  </a:lnTo>
                  <a:lnTo>
                    <a:pt x="1760" y="2921"/>
                  </a:lnTo>
                  <a:lnTo>
                    <a:pt x="1814" y="2940"/>
                  </a:lnTo>
                  <a:lnTo>
                    <a:pt x="1872" y="2955"/>
                  </a:lnTo>
                  <a:lnTo>
                    <a:pt x="1935" y="2966"/>
                  </a:lnTo>
                  <a:lnTo>
                    <a:pt x="2001" y="2972"/>
                  </a:lnTo>
                  <a:lnTo>
                    <a:pt x="2071" y="2975"/>
                  </a:lnTo>
                  <a:lnTo>
                    <a:pt x="2117" y="2974"/>
                  </a:lnTo>
                  <a:lnTo>
                    <a:pt x="2163" y="2973"/>
                  </a:lnTo>
                  <a:lnTo>
                    <a:pt x="2208" y="2972"/>
                  </a:lnTo>
                  <a:lnTo>
                    <a:pt x="2250" y="2970"/>
                  </a:lnTo>
                  <a:lnTo>
                    <a:pt x="2289" y="2968"/>
                  </a:lnTo>
                  <a:lnTo>
                    <a:pt x="2325" y="2966"/>
                  </a:lnTo>
                  <a:lnTo>
                    <a:pt x="2356" y="2963"/>
                  </a:lnTo>
                  <a:lnTo>
                    <a:pt x="2383" y="2962"/>
                  </a:lnTo>
                  <a:lnTo>
                    <a:pt x="2405" y="2960"/>
                  </a:lnTo>
                  <a:lnTo>
                    <a:pt x="2422" y="2959"/>
                  </a:lnTo>
                  <a:lnTo>
                    <a:pt x="2431" y="2958"/>
                  </a:lnTo>
                  <a:lnTo>
                    <a:pt x="2435" y="2957"/>
                  </a:lnTo>
                  <a:lnTo>
                    <a:pt x="2435" y="2435"/>
                  </a:lnTo>
                  <a:lnTo>
                    <a:pt x="2105" y="2435"/>
                  </a:lnTo>
                  <a:lnTo>
                    <a:pt x="2067" y="2434"/>
                  </a:lnTo>
                  <a:lnTo>
                    <a:pt x="2035" y="2430"/>
                  </a:lnTo>
                  <a:lnTo>
                    <a:pt x="2007" y="2424"/>
                  </a:lnTo>
                  <a:lnTo>
                    <a:pt x="1984" y="2416"/>
                  </a:lnTo>
                  <a:lnTo>
                    <a:pt x="1965" y="2405"/>
                  </a:lnTo>
                  <a:lnTo>
                    <a:pt x="1950" y="2392"/>
                  </a:lnTo>
                  <a:lnTo>
                    <a:pt x="1939" y="2377"/>
                  </a:lnTo>
                  <a:lnTo>
                    <a:pt x="1929" y="2360"/>
                  </a:lnTo>
                  <a:lnTo>
                    <a:pt x="1923" y="2340"/>
                  </a:lnTo>
                  <a:lnTo>
                    <a:pt x="1918" y="2319"/>
                  </a:lnTo>
                  <a:lnTo>
                    <a:pt x="1916" y="2296"/>
                  </a:lnTo>
                  <a:lnTo>
                    <a:pt x="1915" y="2271"/>
                  </a:lnTo>
                  <a:lnTo>
                    <a:pt x="1913" y="2244"/>
                  </a:lnTo>
                  <a:lnTo>
                    <a:pt x="1913" y="1566"/>
                  </a:lnTo>
                  <a:lnTo>
                    <a:pt x="2435" y="1566"/>
                  </a:lnTo>
                  <a:lnTo>
                    <a:pt x="2435" y="1044"/>
                  </a:lnTo>
                  <a:lnTo>
                    <a:pt x="1913" y="1044"/>
                  </a:lnTo>
                  <a:lnTo>
                    <a:pt x="1913" y="522"/>
                  </a:lnTo>
                  <a:lnTo>
                    <a:pt x="1531" y="522"/>
                  </a:lnTo>
                  <a:close/>
                  <a:moveTo>
                    <a:pt x="348" y="0"/>
                  </a:moveTo>
                  <a:lnTo>
                    <a:pt x="3131" y="0"/>
                  </a:lnTo>
                  <a:lnTo>
                    <a:pt x="3177" y="3"/>
                  </a:lnTo>
                  <a:lnTo>
                    <a:pt x="3223" y="13"/>
                  </a:lnTo>
                  <a:lnTo>
                    <a:pt x="3266" y="27"/>
                  </a:lnTo>
                  <a:lnTo>
                    <a:pt x="3306" y="47"/>
                  </a:lnTo>
                  <a:lnTo>
                    <a:pt x="3343" y="73"/>
                  </a:lnTo>
                  <a:lnTo>
                    <a:pt x="3377" y="102"/>
                  </a:lnTo>
                  <a:lnTo>
                    <a:pt x="3406" y="136"/>
                  </a:lnTo>
                  <a:lnTo>
                    <a:pt x="3432" y="173"/>
                  </a:lnTo>
                  <a:lnTo>
                    <a:pt x="3452" y="213"/>
                  </a:lnTo>
                  <a:lnTo>
                    <a:pt x="3466" y="256"/>
                  </a:lnTo>
                  <a:lnTo>
                    <a:pt x="3476" y="302"/>
                  </a:lnTo>
                  <a:lnTo>
                    <a:pt x="3479" y="348"/>
                  </a:lnTo>
                  <a:lnTo>
                    <a:pt x="3479" y="3131"/>
                  </a:lnTo>
                  <a:lnTo>
                    <a:pt x="3476" y="3177"/>
                  </a:lnTo>
                  <a:lnTo>
                    <a:pt x="3466" y="3223"/>
                  </a:lnTo>
                  <a:lnTo>
                    <a:pt x="3452" y="3266"/>
                  </a:lnTo>
                  <a:lnTo>
                    <a:pt x="3432" y="3306"/>
                  </a:lnTo>
                  <a:lnTo>
                    <a:pt x="3406" y="3343"/>
                  </a:lnTo>
                  <a:lnTo>
                    <a:pt x="3377" y="3377"/>
                  </a:lnTo>
                  <a:lnTo>
                    <a:pt x="3343" y="3406"/>
                  </a:lnTo>
                  <a:lnTo>
                    <a:pt x="3306" y="3432"/>
                  </a:lnTo>
                  <a:lnTo>
                    <a:pt x="3266" y="3452"/>
                  </a:lnTo>
                  <a:lnTo>
                    <a:pt x="3223" y="3466"/>
                  </a:lnTo>
                  <a:lnTo>
                    <a:pt x="3177" y="3476"/>
                  </a:lnTo>
                  <a:lnTo>
                    <a:pt x="3131" y="3479"/>
                  </a:lnTo>
                  <a:lnTo>
                    <a:pt x="348" y="3479"/>
                  </a:lnTo>
                  <a:lnTo>
                    <a:pt x="302" y="3476"/>
                  </a:lnTo>
                  <a:lnTo>
                    <a:pt x="256" y="3466"/>
                  </a:lnTo>
                  <a:lnTo>
                    <a:pt x="213" y="3452"/>
                  </a:lnTo>
                  <a:lnTo>
                    <a:pt x="173" y="3432"/>
                  </a:lnTo>
                  <a:lnTo>
                    <a:pt x="136" y="3406"/>
                  </a:lnTo>
                  <a:lnTo>
                    <a:pt x="102" y="3377"/>
                  </a:lnTo>
                  <a:lnTo>
                    <a:pt x="73" y="3343"/>
                  </a:lnTo>
                  <a:lnTo>
                    <a:pt x="47" y="3306"/>
                  </a:lnTo>
                  <a:lnTo>
                    <a:pt x="27" y="3266"/>
                  </a:lnTo>
                  <a:lnTo>
                    <a:pt x="13" y="3223"/>
                  </a:lnTo>
                  <a:lnTo>
                    <a:pt x="3" y="3177"/>
                  </a:lnTo>
                  <a:lnTo>
                    <a:pt x="0" y="3131"/>
                  </a:lnTo>
                  <a:lnTo>
                    <a:pt x="0" y="348"/>
                  </a:lnTo>
                  <a:lnTo>
                    <a:pt x="3" y="302"/>
                  </a:lnTo>
                  <a:lnTo>
                    <a:pt x="13" y="256"/>
                  </a:lnTo>
                  <a:lnTo>
                    <a:pt x="27" y="213"/>
                  </a:lnTo>
                  <a:lnTo>
                    <a:pt x="47" y="173"/>
                  </a:lnTo>
                  <a:lnTo>
                    <a:pt x="73" y="136"/>
                  </a:lnTo>
                  <a:lnTo>
                    <a:pt x="102" y="102"/>
                  </a:lnTo>
                  <a:lnTo>
                    <a:pt x="136" y="73"/>
                  </a:lnTo>
                  <a:lnTo>
                    <a:pt x="173" y="47"/>
                  </a:lnTo>
                  <a:lnTo>
                    <a:pt x="213" y="27"/>
                  </a:lnTo>
                  <a:lnTo>
                    <a:pt x="256" y="13"/>
                  </a:lnTo>
                  <a:lnTo>
                    <a:pt x="302" y="3"/>
                  </a:lnTo>
                  <a:lnTo>
                    <a:pt x="3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1522BC-0B5B-A84B-AD5C-5CCFB3BE8A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5716" y="577843"/>
              <a:ext cx="451741" cy="469505"/>
            </a:xfrm>
            <a:custGeom>
              <a:avLst/>
              <a:gdLst>
                <a:gd name="T0" fmla="*/ 2030 w 3208"/>
                <a:gd name="T1" fmla="*/ 749 h 3333"/>
                <a:gd name="T2" fmla="*/ 1921 w 3208"/>
                <a:gd name="T3" fmla="*/ 811 h 3333"/>
                <a:gd name="T4" fmla="*/ 1847 w 3208"/>
                <a:gd name="T5" fmla="*/ 913 h 3333"/>
                <a:gd name="T6" fmla="*/ 1819 w 3208"/>
                <a:gd name="T7" fmla="*/ 1044 h 3333"/>
                <a:gd name="T8" fmla="*/ 1021 w 3208"/>
                <a:gd name="T9" fmla="*/ 1370 h 3333"/>
                <a:gd name="T10" fmla="*/ 903 w 3208"/>
                <a:gd name="T11" fmla="*/ 1343 h 3333"/>
                <a:gd name="T12" fmla="*/ 778 w 3208"/>
                <a:gd name="T13" fmla="*/ 1372 h 3333"/>
                <a:gd name="T14" fmla="*/ 679 w 3208"/>
                <a:gd name="T15" fmla="*/ 1450 h 3333"/>
                <a:gd name="T16" fmla="*/ 620 w 3208"/>
                <a:gd name="T17" fmla="*/ 1563 h 3333"/>
                <a:gd name="T18" fmla="*/ 610 w 3208"/>
                <a:gd name="T19" fmla="*/ 1698 h 3333"/>
                <a:gd name="T20" fmla="*/ 654 w 3208"/>
                <a:gd name="T21" fmla="*/ 1819 h 3333"/>
                <a:gd name="T22" fmla="*/ 741 w 3208"/>
                <a:gd name="T23" fmla="*/ 1910 h 3333"/>
                <a:gd name="T24" fmla="*/ 859 w 3208"/>
                <a:gd name="T25" fmla="*/ 1955 h 3333"/>
                <a:gd name="T26" fmla="*/ 988 w 3208"/>
                <a:gd name="T27" fmla="*/ 1946 h 3333"/>
                <a:gd name="T28" fmla="*/ 1819 w 3208"/>
                <a:gd name="T29" fmla="*/ 2290 h 3333"/>
                <a:gd name="T30" fmla="*/ 1847 w 3208"/>
                <a:gd name="T31" fmla="*/ 2419 h 3333"/>
                <a:gd name="T32" fmla="*/ 1921 w 3208"/>
                <a:gd name="T33" fmla="*/ 2522 h 3333"/>
                <a:gd name="T34" fmla="*/ 2030 w 3208"/>
                <a:gd name="T35" fmla="*/ 2585 h 3333"/>
                <a:gd name="T36" fmla="*/ 2160 w 3208"/>
                <a:gd name="T37" fmla="*/ 2594 h 3333"/>
                <a:gd name="T38" fmla="*/ 2277 w 3208"/>
                <a:gd name="T39" fmla="*/ 2548 h 3333"/>
                <a:gd name="T40" fmla="*/ 2364 w 3208"/>
                <a:gd name="T41" fmla="*/ 2458 h 3333"/>
                <a:gd name="T42" fmla="*/ 2408 w 3208"/>
                <a:gd name="T43" fmla="*/ 2335 h 3333"/>
                <a:gd name="T44" fmla="*/ 2399 w 3208"/>
                <a:gd name="T45" fmla="*/ 2200 h 3333"/>
                <a:gd name="T46" fmla="*/ 2339 w 3208"/>
                <a:gd name="T47" fmla="*/ 2088 h 3333"/>
                <a:gd name="T48" fmla="*/ 2240 w 3208"/>
                <a:gd name="T49" fmla="*/ 2010 h 3333"/>
                <a:gd name="T50" fmla="*/ 2116 w 3208"/>
                <a:gd name="T51" fmla="*/ 1981 h 3333"/>
                <a:gd name="T52" fmla="*/ 2002 w 3208"/>
                <a:gd name="T53" fmla="*/ 2005 h 3333"/>
                <a:gd name="T54" fmla="*/ 1198 w 3208"/>
                <a:gd name="T55" fmla="*/ 1673 h 3333"/>
                <a:gd name="T56" fmla="*/ 1968 w 3208"/>
                <a:gd name="T57" fmla="*/ 1310 h 3333"/>
                <a:gd name="T58" fmla="*/ 2076 w 3208"/>
                <a:gd name="T59" fmla="*/ 1349 h 3333"/>
                <a:gd name="T60" fmla="*/ 2201 w 3208"/>
                <a:gd name="T61" fmla="*/ 1339 h 3333"/>
                <a:gd name="T62" fmla="*/ 2310 w 3208"/>
                <a:gd name="T63" fmla="*/ 1276 h 3333"/>
                <a:gd name="T64" fmla="*/ 2384 w 3208"/>
                <a:gd name="T65" fmla="*/ 1173 h 3333"/>
                <a:gd name="T66" fmla="*/ 2412 w 3208"/>
                <a:gd name="T67" fmla="*/ 1044 h 3333"/>
                <a:gd name="T68" fmla="*/ 2384 w 3208"/>
                <a:gd name="T69" fmla="*/ 913 h 3333"/>
                <a:gd name="T70" fmla="*/ 2310 w 3208"/>
                <a:gd name="T71" fmla="*/ 811 h 3333"/>
                <a:gd name="T72" fmla="*/ 2201 w 3208"/>
                <a:gd name="T73" fmla="*/ 749 h 3333"/>
                <a:gd name="T74" fmla="*/ 601 w 3208"/>
                <a:gd name="T75" fmla="*/ 0 h 3333"/>
                <a:gd name="T76" fmla="*/ 2727 w 3208"/>
                <a:gd name="T77" fmla="*/ 13 h 3333"/>
                <a:gd name="T78" fmla="*/ 2893 w 3208"/>
                <a:gd name="T79" fmla="*/ 75 h 3333"/>
                <a:gd name="T80" fmla="*/ 3032 w 3208"/>
                <a:gd name="T81" fmla="*/ 183 h 3333"/>
                <a:gd name="T82" fmla="*/ 3136 w 3208"/>
                <a:gd name="T83" fmla="*/ 327 h 3333"/>
                <a:gd name="T84" fmla="*/ 3196 w 3208"/>
                <a:gd name="T85" fmla="*/ 498 h 3333"/>
                <a:gd name="T86" fmla="*/ 3208 w 3208"/>
                <a:gd name="T87" fmla="*/ 2707 h 3333"/>
                <a:gd name="T88" fmla="*/ 3181 w 3208"/>
                <a:gd name="T89" fmla="*/ 2894 h 3333"/>
                <a:gd name="T90" fmla="*/ 3106 w 3208"/>
                <a:gd name="T91" fmla="*/ 3057 h 3333"/>
                <a:gd name="T92" fmla="*/ 2989 w 3208"/>
                <a:gd name="T93" fmla="*/ 3190 h 3333"/>
                <a:gd name="T94" fmla="*/ 2840 w 3208"/>
                <a:gd name="T95" fmla="*/ 3284 h 3333"/>
                <a:gd name="T96" fmla="*/ 2668 w 3208"/>
                <a:gd name="T97" fmla="*/ 3330 h 3333"/>
                <a:gd name="T98" fmla="*/ 539 w 3208"/>
                <a:gd name="T99" fmla="*/ 3330 h 3333"/>
                <a:gd name="T100" fmla="*/ 367 w 3208"/>
                <a:gd name="T101" fmla="*/ 3284 h 3333"/>
                <a:gd name="T102" fmla="*/ 219 w 3208"/>
                <a:gd name="T103" fmla="*/ 3190 h 3333"/>
                <a:gd name="T104" fmla="*/ 102 w 3208"/>
                <a:gd name="T105" fmla="*/ 3057 h 3333"/>
                <a:gd name="T106" fmla="*/ 27 w 3208"/>
                <a:gd name="T107" fmla="*/ 2894 h 3333"/>
                <a:gd name="T108" fmla="*/ 0 w 3208"/>
                <a:gd name="T109" fmla="*/ 2707 h 3333"/>
                <a:gd name="T110" fmla="*/ 12 w 3208"/>
                <a:gd name="T111" fmla="*/ 498 h 3333"/>
                <a:gd name="T112" fmla="*/ 72 w 3208"/>
                <a:gd name="T113" fmla="*/ 327 h 3333"/>
                <a:gd name="T114" fmla="*/ 175 w 3208"/>
                <a:gd name="T115" fmla="*/ 183 h 3333"/>
                <a:gd name="T116" fmla="*/ 315 w 3208"/>
                <a:gd name="T117" fmla="*/ 75 h 3333"/>
                <a:gd name="T118" fmla="*/ 480 w 3208"/>
                <a:gd name="T119" fmla="*/ 13 h 3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8" h="3333">
                  <a:moveTo>
                    <a:pt x="2115" y="736"/>
                  </a:moveTo>
                  <a:lnTo>
                    <a:pt x="2071" y="739"/>
                  </a:lnTo>
                  <a:lnTo>
                    <a:pt x="2030" y="749"/>
                  </a:lnTo>
                  <a:lnTo>
                    <a:pt x="1991" y="764"/>
                  </a:lnTo>
                  <a:lnTo>
                    <a:pt x="1954" y="785"/>
                  </a:lnTo>
                  <a:lnTo>
                    <a:pt x="1921" y="811"/>
                  </a:lnTo>
                  <a:lnTo>
                    <a:pt x="1892" y="842"/>
                  </a:lnTo>
                  <a:lnTo>
                    <a:pt x="1867" y="876"/>
                  </a:lnTo>
                  <a:lnTo>
                    <a:pt x="1847" y="913"/>
                  </a:lnTo>
                  <a:lnTo>
                    <a:pt x="1831" y="954"/>
                  </a:lnTo>
                  <a:lnTo>
                    <a:pt x="1823" y="998"/>
                  </a:lnTo>
                  <a:lnTo>
                    <a:pt x="1819" y="1044"/>
                  </a:lnTo>
                  <a:lnTo>
                    <a:pt x="1088" y="1410"/>
                  </a:lnTo>
                  <a:lnTo>
                    <a:pt x="1056" y="1387"/>
                  </a:lnTo>
                  <a:lnTo>
                    <a:pt x="1021" y="1370"/>
                  </a:lnTo>
                  <a:lnTo>
                    <a:pt x="984" y="1355"/>
                  </a:lnTo>
                  <a:lnTo>
                    <a:pt x="944" y="1346"/>
                  </a:lnTo>
                  <a:lnTo>
                    <a:pt x="903" y="1343"/>
                  </a:lnTo>
                  <a:lnTo>
                    <a:pt x="859" y="1346"/>
                  </a:lnTo>
                  <a:lnTo>
                    <a:pt x="817" y="1356"/>
                  </a:lnTo>
                  <a:lnTo>
                    <a:pt x="778" y="1372"/>
                  </a:lnTo>
                  <a:lnTo>
                    <a:pt x="741" y="1393"/>
                  </a:lnTo>
                  <a:lnTo>
                    <a:pt x="708" y="1419"/>
                  </a:lnTo>
                  <a:lnTo>
                    <a:pt x="679" y="1450"/>
                  </a:lnTo>
                  <a:lnTo>
                    <a:pt x="654" y="1484"/>
                  </a:lnTo>
                  <a:lnTo>
                    <a:pt x="635" y="1522"/>
                  </a:lnTo>
                  <a:lnTo>
                    <a:pt x="620" y="1563"/>
                  </a:lnTo>
                  <a:lnTo>
                    <a:pt x="610" y="1606"/>
                  </a:lnTo>
                  <a:lnTo>
                    <a:pt x="607" y="1652"/>
                  </a:lnTo>
                  <a:lnTo>
                    <a:pt x="610" y="1698"/>
                  </a:lnTo>
                  <a:lnTo>
                    <a:pt x="620" y="1741"/>
                  </a:lnTo>
                  <a:lnTo>
                    <a:pt x="635" y="1782"/>
                  </a:lnTo>
                  <a:lnTo>
                    <a:pt x="654" y="1819"/>
                  </a:lnTo>
                  <a:lnTo>
                    <a:pt x="679" y="1853"/>
                  </a:lnTo>
                  <a:lnTo>
                    <a:pt x="708" y="1883"/>
                  </a:lnTo>
                  <a:lnTo>
                    <a:pt x="741" y="1910"/>
                  </a:lnTo>
                  <a:lnTo>
                    <a:pt x="778" y="1931"/>
                  </a:lnTo>
                  <a:lnTo>
                    <a:pt x="817" y="1946"/>
                  </a:lnTo>
                  <a:lnTo>
                    <a:pt x="859" y="1955"/>
                  </a:lnTo>
                  <a:lnTo>
                    <a:pt x="903" y="1958"/>
                  </a:lnTo>
                  <a:lnTo>
                    <a:pt x="946" y="1955"/>
                  </a:lnTo>
                  <a:lnTo>
                    <a:pt x="988" y="1946"/>
                  </a:lnTo>
                  <a:lnTo>
                    <a:pt x="1027" y="1931"/>
                  </a:lnTo>
                  <a:lnTo>
                    <a:pt x="1063" y="1910"/>
                  </a:lnTo>
                  <a:lnTo>
                    <a:pt x="1819" y="2290"/>
                  </a:lnTo>
                  <a:lnTo>
                    <a:pt x="1823" y="2335"/>
                  </a:lnTo>
                  <a:lnTo>
                    <a:pt x="1832" y="2378"/>
                  </a:lnTo>
                  <a:lnTo>
                    <a:pt x="1847" y="2419"/>
                  </a:lnTo>
                  <a:lnTo>
                    <a:pt x="1867" y="2458"/>
                  </a:lnTo>
                  <a:lnTo>
                    <a:pt x="1892" y="2492"/>
                  </a:lnTo>
                  <a:lnTo>
                    <a:pt x="1921" y="2522"/>
                  </a:lnTo>
                  <a:lnTo>
                    <a:pt x="1954" y="2548"/>
                  </a:lnTo>
                  <a:lnTo>
                    <a:pt x="1991" y="2569"/>
                  </a:lnTo>
                  <a:lnTo>
                    <a:pt x="2030" y="2585"/>
                  </a:lnTo>
                  <a:lnTo>
                    <a:pt x="2071" y="2594"/>
                  </a:lnTo>
                  <a:lnTo>
                    <a:pt x="2116" y="2598"/>
                  </a:lnTo>
                  <a:lnTo>
                    <a:pt x="2160" y="2594"/>
                  </a:lnTo>
                  <a:lnTo>
                    <a:pt x="2201" y="2585"/>
                  </a:lnTo>
                  <a:lnTo>
                    <a:pt x="2240" y="2569"/>
                  </a:lnTo>
                  <a:lnTo>
                    <a:pt x="2277" y="2548"/>
                  </a:lnTo>
                  <a:lnTo>
                    <a:pt x="2310" y="2522"/>
                  </a:lnTo>
                  <a:lnTo>
                    <a:pt x="2339" y="2492"/>
                  </a:lnTo>
                  <a:lnTo>
                    <a:pt x="2364" y="2458"/>
                  </a:lnTo>
                  <a:lnTo>
                    <a:pt x="2384" y="2419"/>
                  </a:lnTo>
                  <a:lnTo>
                    <a:pt x="2399" y="2378"/>
                  </a:lnTo>
                  <a:lnTo>
                    <a:pt x="2408" y="2335"/>
                  </a:lnTo>
                  <a:lnTo>
                    <a:pt x="2412" y="2290"/>
                  </a:lnTo>
                  <a:lnTo>
                    <a:pt x="2408" y="2244"/>
                  </a:lnTo>
                  <a:lnTo>
                    <a:pt x="2399" y="2200"/>
                  </a:lnTo>
                  <a:lnTo>
                    <a:pt x="2384" y="2159"/>
                  </a:lnTo>
                  <a:lnTo>
                    <a:pt x="2364" y="2122"/>
                  </a:lnTo>
                  <a:lnTo>
                    <a:pt x="2339" y="2088"/>
                  </a:lnTo>
                  <a:lnTo>
                    <a:pt x="2310" y="2057"/>
                  </a:lnTo>
                  <a:lnTo>
                    <a:pt x="2277" y="2031"/>
                  </a:lnTo>
                  <a:lnTo>
                    <a:pt x="2240" y="2010"/>
                  </a:lnTo>
                  <a:lnTo>
                    <a:pt x="2201" y="1995"/>
                  </a:lnTo>
                  <a:lnTo>
                    <a:pt x="2160" y="1985"/>
                  </a:lnTo>
                  <a:lnTo>
                    <a:pt x="2116" y="1981"/>
                  </a:lnTo>
                  <a:lnTo>
                    <a:pt x="2076" y="1984"/>
                  </a:lnTo>
                  <a:lnTo>
                    <a:pt x="2037" y="1991"/>
                  </a:lnTo>
                  <a:lnTo>
                    <a:pt x="2002" y="2005"/>
                  </a:lnTo>
                  <a:lnTo>
                    <a:pt x="1968" y="2022"/>
                  </a:lnTo>
                  <a:lnTo>
                    <a:pt x="1937" y="2043"/>
                  </a:lnTo>
                  <a:lnTo>
                    <a:pt x="1198" y="1673"/>
                  </a:lnTo>
                  <a:lnTo>
                    <a:pt x="1199" y="1659"/>
                  </a:lnTo>
                  <a:lnTo>
                    <a:pt x="1936" y="1289"/>
                  </a:lnTo>
                  <a:lnTo>
                    <a:pt x="1968" y="1310"/>
                  </a:lnTo>
                  <a:lnTo>
                    <a:pt x="2001" y="1328"/>
                  </a:lnTo>
                  <a:lnTo>
                    <a:pt x="2037" y="1341"/>
                  </a:lnTo>
                  <a:lnTo>
                    <a:pt x="2076" y="1349"/>
                  </a:lnTo>
                  <a:lnTo>
                    <a:pt x="2115" y="1352"/>
                  </a:lnTo>
                  <a:lnTo>
                    <a:pt x="2159" y="1349"/>
                  </a:lnTo>
                  <a:lnTo>
                    <a:pt x="2201" y="1339"/>
                  </a:lnTo>
                  <a:lnTo>
                    <a:pt x="2240" y="1323"/>
                  </a:lnTo>
                  <a:lnTo>
                    <a:pt x="2277" y="1302"/>
                  </a:lnTo>
                  <a:lnTo>
                    <a:pt x="2310" y="1276"/>
                  </a:lnTo>
                  <a:lnTo>
                    <a:pt x="2338" y="1246"/>
                  </a:lnTo>
                  <a:lnTo>
                    <a:pt x="2364" y="1212"/>
                  </a:lnTo>
                  <a:lnTo>
                    <a:pt x="2384" y="1173"/>
                  </a:lnTo>
                  <a:lnTo>
                    <a:pt x="2399" y="1132"/>
                  </a:lnTo>
                  <a:lnTo>
                    <a:pt x="2408" y="1089"/>
                  </a:lnTo>
                  <a:lnTo>
                    <a:pt x="2412" y="1044"/>
                  </a:lnTo>
                  <a:lnTo>
                    <a:pt x="2408" y="998"/>
                  </a:lnTo>
                  <a:lnTo>
                    <a:pt x="2399" y="954"/>
                  </a:lnTo>
                  <a:lnTo>
                    <a:pt x="2384" y="913"/>
                  </a:lnTo>
                  <a:lnTo>
                    <a:pt x="2364" y="876"/>
                  </a:lnTo>
                  <a:lnTo>
                    <a:pt x="2338" y="842"/>
                  </a:lnTo>
                  <a:lnTo>
                    <a:pt x="2310" y="811"/>
                  </a:lnTo>
                  <a:lnTo>
                    <a:pt x="2277" y="785"/>
                  </a:lnTo>
                  <a:lnTo>
                    <a:pt x="2240" y="764"/>
                  </a:lnTo>
                  <a:lnTo>
                    <a:pt x="2201" y="749"/>
                  </a:lnTo>
                  <a:lnTo>
                    <a:pt x="2159" y="739"/>
                  </a:lnTo>
                  <a:lnTo>
                    <a:pt x="2115" y="736"/>
                  </a:lnTo>
                  <a:close/>
                  <a:moveTo>
                    <a:pt x="601" y="0"/>
                  </a:moveTo>
                  <a:lnTo>
                    <a:pt x="2606" y="0"/>
                  </a:lnTo>
                  <a:lnTo>
                    <a:pt x="2668" y="3"/>
                  </a:lnTo>
                  <a:lnTo>
                    <a:pt x="2727" y="13"/>
                  </a:lnTo>
                  <a:lnTo>
                    <a:pt x="2785" y="29"/>
                  </a:lnTo>
                  <a:lnTo>
                    <a:pt x="2840" y="50"/>
                  </a:lnTo>
                  <a:lnTo>
                    <a:pt x="2893" y="75"/>
                  </a:lnTo>
                  <a:lnTo>
                    <a:pt x="2943" y="107"/>
                  </a:lnTo>
                  <a:lnTo>
                    <a:pt x="2989" y="142"/>
                  </a:lnTo>
                  <a:lnTo>
                    <a:pt x="3032" y="183"/>
                  </a:lnTo>
                  <a:lnTo>
                    <a:pt x="3071" y="227"/>
                  </a:lnTo>
                  <a:lnTo>
                    <a:pt x="3106" y="275"/>
                  </a:lnTo>
                  <a:lnTo>
                    <a:pt x="3136" y="327"/>
                  </a:lnTo>
                  <a:lnTo>
                    <a:pt x="3161" y="381"/>
                  </a:lnTo>
                  <a:lnTo>
                    <a:pt x="3181" y="438"/>
                  </a:lnTo>
                  <a:lnTo>
                    <a:pt x="3196" y="498"/>
                  </a:lnTo>
                  <a:lnTo>
                    <a:pt x="3205" y="561"/>
                  </a:lnTo>
                  <a:lnTo>
                    <a:pt x="3208" y="624"/>
                  </a:lnTo>
                  <a:lnTo>
                    <a:pt x="3208" y="2707"/>
                  </a:lnTo>
                  <a:lnTo>
                    <a:pt x="3205" y="2771"/>
                  </a:lnTo>
                  <a:lnTo>
                    <a:pt x="3196" y="2833"/>
                  </a:lnTo>
                  <a:lnTo>
                    <a:pt x="3181" y="2894"/>
                  </a:lnTo>
                  <a:lnTo>
                    <a:pt x="3161" y="2951"/>
                  </a:lnTo>
                  <a:lnTo>
                    <a:pt x="3136" y="3005"/>
                  </a:lnTo>
                  <a:lnTo>
                    <a:pt x="3106" y="3057"/>
                  </a:lnTo>
                  <a:lnTo>
                    <a:pt x="3071" y="3106"/>
                  </a:lnTo>
                  <a:lnTo>
                    <a:pt x="3032" y="3150"/>
                  </a:lnTo>
                  <a:lnTo>
                    <a:pt x="2989" y="3190"/>
                  </a:lnTo>
                  <a:lnTo>
                    <a:pt x="2943" y="3226"/>
                  </a:lnTo>
                  <a:lnTo>
                    <a:pt x="2893" y="3257"/>
                  </a:lnTo>
                  <a:lnTo>
                    <a:pt x="2840" y="3284"/>
                  </a:lnTo>
                  <a:lnTo>
                    <a:pt x="2785" y="3305"/>
                  </a:lnTo>
                  <a:lnTo>
                    <a:pt x="2727" y="3320"/>
                  </a:lnTo>
                  <a:lnTo>
                    <a:pt x="2668" y="3330"/>
                  </a:lnTo>
                  <a:lnTo>
                    <a:pt x="2606" y="3333"/>
                  </a:lnTo>
                  <a:lnTo>
                    <a:pt x="601" y="3333"/>
                  </a:lnTo>
                  <a:lnTo>
                    <a:pt x="539" y="3330"/>
                  </a:lnTo>
                  <a:lnTo>
                    <a:pt x="480" y="3320"/>
                  </a:lnTo>
                  <a:lnTo>
                    <a:pt x="422" y="3305"/>
                  </a:lnTo>
                  <a:lnTo>
                    <a:pt x="367" y="3284"/>
                  </a:lnTo>
                  <a:lnTo>
                    <a:pt x="315" y="3257"/>
                  </a:lnTo>
                  <a:lnTo>
                    <a:pt x="265" y="3226"/>
                  </a:lnTo>
                  <a:lnTo>
                    <a:pt x="219" y="3190"/>
                  </a:lnTo>
                  <a:lnTo>
                    <a:pt x="175" y="3150"/>
                  </a:lnTo>
                  <a:lnTo>
                    <a:pt x="137" y="3106"/>
                  </a:lnTo>
                  <a:lnTo>
                    <a:pt x="102" y="3057"/>
                  </a:lnTo>
                  <a:lnTo>
                    <a:pt x="72" y="3005"/>
                  </a:lnTo>
                  <a:lnTo>
                    <a:pt x="47" y="2951"/>
                  </a:lnTo>
                  <a:lnTo>
                    <a:pt x="27" y="2894"/>
                  </a:lnTo>
                  <a:lnTo>
                    <a:pt x="12" y="2833"/>
                  </a:lnTo>
                  <a:lnTo>
                    <a:pt x="3" y="2771"/>
                  </a:lnTo>
                  <a:lnTo>
                    <a:pt x="0" y="2707"/>
                  </a:lnTo>
                  <a:lnTo>
                    <a:pt x="0" y="624"/>
                  </a:lnTo>
                  <a:lnTo>
                    <a:pt x="3" y="561"/>
                  </a:lnTo>
                  <a:lnTo>
                    <a:pt x="12" y="498"/>
                  </a:lnTo>
                  <a:lnTo>
                    <a:pt x="27" y="438"/>
                  </a:lnTo>
                  <a:lnTo>
                    <a:pt x="47" y="381"/>
                  </a:lnTo>
                  <a:lnTo>
                    <a:pt x="72" y="327"/>
                  </a:lnTo>
                  <a:lnTo>
                    <a:pt x="102" y="275"/>
                  </a:lnTo>
                  <a:lnTo>
                    <a:pt x="137" y="227"/>
                  </a:lnTo>
                  <a:lnTo>
                    <a:pt x="175" y="183"/>
                  </a:lnTo>
                  <a:lnTo>
                    <a:pt x="219" y="142"/>
                  </a:lnTo>
                  <a:lnTo>
                    <a:pt x="265" y="107"/>
                  </a:lnTo>
                  <a:lnTo>
                    <a:pt x="315" y="75"/>
                  </a:lnTo>
                  <a:lnTo>
                    <a:pt x="367" y="50"/>
                  </a:lnTo>
                  <a:lnTo>
                    <a:pt x="422" y="29"/>
                  </a:lnTo>
                  <a:lnTo>
                    <a:pt x="480" y="13"/>
                  </a:lnTo>
                  <a:lnTo>
                    <a:pt x="539" y="3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6CBC4355-A692-F54E-A348-738E93767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5716" y="2590106"/>
              <a:ext cx="451741" cy="450616"/>
            </a:xfrm>
            <a:custGeom>
              <a:avLst/>
              <a:gdLst>
                <a:gd name="T0" fmla="*/ 2447 w 4015"/>
                <a:gd name="T1" fmla="*/ 430 h 4006"/>
                <a:gd name="T2" fmla="*/ 2369 w 4015"/>
                <a:gd name="T3" fmla="*/ 491 h 4006"/>
                <a:gd name="T4" fmla="*/ 2343 w 4015"/>
                <a:gd name="T5" fmla="*/ 584 h 4006"/>
                <a:gd name="T6" fmla="*/ 2102 w 4015"/>
                <a:gd name="T7" fmla="*/ 1009 h 4006"/>
                <a:gd name="T8" fmla="*/ 1777 w 4015"/>
                <a:gd name="T9" fmla="*/ 1051 h 4006"/>
                <a:gd name="T10" fmla="*/ 1503 w 4015"/>
                <a:gd name="T11" fmla="*/ 1124 h 4006"/>
                <a:gd name="T12" fmla="*/ 1287 w 4015"/>
                <a:gd name="T13" fmla="*/ 1219 h 4006"/>
                <a:gd name="T14" fmla="*/ 1107 w 4015"/>
                <a:gd name="T15" fmla="*/ 1343 h 4006"/>
                <a:gd name="T16" fmla="*/ 942 w 4015"/>
                <a:gd name="T17" fmla="*/ 1515 h 4006"/>
                <a:gd name="T18" fmla="*/ 820 w 4015"/>
                <a:gd name="T19" fmla="*/ 1704 h 4006"/>
                <a:gd name="T20" fmla="*/ 739 w 4015"/>
                <a:gd name="T21" fmla="*/ 1924 h 4006"/>
                <a:gd name="T22" fmla="*/ 690 w 4015"/>
                <a:gd name="T23" fmla="*/ 2147 h 4006"/>
                <a:gd name="T24" fmla="*/ 670 w 4015"/>
                <a:gd name="T25" fmla="*/ 2402 h 4006"/>
                <a:gd name="T26" fmla="*/ 684 w 4015"/>
                <a:gd name="T27" fmla="*/ 2679 h 4006"/>
                <a:gd name="T28" fmla="*/ 760 w 4015"/>
                <a:gd name="T29" fmla="*/ 2954 h 4006"/>
                <a:gd name="T30" fmla="*/ 900 w 4015"/>
                <a:gd name="T31" fmla="*/ 3248 h 4006"/>
                <a:gd name="T32" fmla="*/ 1106 w 4015"/>
                <a:gd name="T33" fmla="*/ 3557 h 4006"/>
                <a:gd name="T34" fmla="*/ 1153 w 4015"/>
                <a:gd name="T35" fmla="*/ 3586 h 4006"/>
                <a:gd name="T36" fmla="*/ 1205 w 4015"/>
                <a:gd name="T37" fmla="*/ 3580 h 4006"/>
                <a:gd name="T38" fmla="*/ 1251 w 4015"/>
                <a:gd name="T39" fmla="*/ 3538 h 4006"/>
                <a:gd name="T40" fmla="*/ 1241 w 4015"/>
                <a:gd name="T41" fmla="*/ 3374 h 4006"/>
                <a:gd name="T42" fmla="*/ 1221 w 4015"/>
                <a:gd name="T43" fmla="*/ 3045 h 4006"/>
                <a:gd name="T44" fmla="*/ 1233 w 4015"/>
                <a:gd name="T45" fmla="*/ 2766 h 4006"/>
                <a:gd name="T46" fmla="*/ 1275 w 4015"/>
                <a:gd name="T47" fmla="*/ 2535 h 4006"/>
                <a:gd name="T48" fmla="*/ 1350 w 4015"/>
                <a:gd name="T49" fmla="*/ 2355 h 4006"/>
                <a:gd name="T50" fmla="*/ 1460 w 4015"/>
                <a:gd name="T51" fmla="*/ 2217 h 4006"/>
                <a:gd name="T52" fmla="*/ 1621 w 4015"/>
                <a:gd name="T53" fmla="*/ 2112 h 4006"/>
                <a:gd name="T54" fmla="*/ 1822 w 4015"/>
                <a:gd name="T55" fmla="*/ 2048 h 4006"/>
                <a:gd name="T56" fmla="*/ 2055 w 4015"/>
                <a:gd name="T57" fmla="*/ 2013 h 4006"/>
                <a:gd name="T58" fmla="*/ 2343 w 4015"/>
                <a:gd name="T59" fmla="*/ 2002 h 4006"/>
                <a:gd name="T60" fmla="*/ 2354 w 4015"/>
                <a:gd name="T61" fmla="*/ 2486 h 4006"/>
                <a:gd name="T62" fmla="*/ 2415 w 4015"/>
                <a:gd name="T63" fmla="*/ 2557 h 4006"/>
                <a:gd name="T64" fmla="*/ 2509 w 4015"/>
                <a:gd name="T65" fmla="*/ 2587 h 4006"/>
                <a:gd name="T66" fmla="*/ 2601 w 4015"/>
                <a:gd name="T67" fmla="*/ 2559 h 4006"/>
                <a:gd name="T68" fmla="*/ 3569 w 4015"/>
                <a:gd name="T69" fmla="*/ 1593 h 4006"/>
                <a:gd name="T70" fmla="*/ 3597 w 4015"/>
                <a:gd name="T71" fmla="*/ 1501 h 4006"/>
                <a:gd name="T72" fmla="*/ 3569 w 4015"/>
                <a:gd name="T73" fmla="*/ 1410 h 4006"/>
                <a:gd name="T74" fmla="*/ 2601 w 4015"/>
                <a:gd name="T75" fmla="*/ 443 h 4006"/>
                <a:gd name="T76" fmla="*/ 2513 w 4015"/>
                <a:gd name="T77" fmla="*/ 414 h 4006"/>
                <a:gd name="T78" fmla="*/ 3338 w 4015"/>
                <a:gd name="T79" fmla="*/ 2 h 4006"/>
                <a:gd name="T80" fmla="*/ 3551 w 4015"/>
                <a:gd name="T81" fmla="*/ 54 h 4006"/>
                <a:gd name="T82" fmla="*/ 3737 w 4015"/>
                <a:gd name="T83" fmla="*/ 168 h 4006"/>
                <a:gd name="T84" fmla="*/ 3891 w 4015"/>
                <a:gd name="T85" fmla="*/ 335 h 4006"/>
                <a:gd name="T86" fmla="*/ 3984 w 4015"/>
                <a:gd name="T87" fmla="*/ 530 h 4006"/>
                <a:gd name="T88" fmla="*/ 4015 w 4015"/>
                <a:gd name="T89" fmla="*/ 751 h 4006"/>
                <a:gd name="T90" fmla="*/ 4001 w 4015"/>
                <a:gd name="T91" fmla="*/ 3403 h 4006"/>
                <a:gd name="T92" fmla="*/ 3930 w 4015"/>
                <a:gd name="T93" fmla="*/ 3607 h 4006"/>
                <a:gd name="T94" fmla="*/ 3794 w 4015"/>
                <a:gd name="T95" fmla="*/ 3784 h 4006"/>
                <a:gd name="T96" fmla="*/ 3616 w 4015"/>
                <a:gd name="T97" fmla="*/ 3919 h 4006"/>
                <a:gd name="T98" fmla="*/ 3413 w 4015"/>
                <a:gd name="T99" fmla="*/ 3991 h 4006"/>
                <a:gd name="T100" fmla="*/ 752 w 4015"/>
                <a:gd name="T101" fmla="*/ 4006 h 4006"/>
                <a:gd name="T102" fmla="*/ 533 w 4015"/>
                <a:gd name="T103" fmla="*/ 3975 h 4006"/>
                <a:gd name="T104" fmla="*/ 337 w 4015"/>
                <a:gd name="T105" fmla="*/ 3881 h 4006"/>
                <a:gd name="T106" fmla="*/ 170 w 4015"/>
                <a:gd name="T107" fmla="*/ 3729 h 4006"/>
                <a:gd name="T108" fmla="*/ 56 w 4015"/>
                <a:gd name="T109" fmla="*/ 3542 h 4006"/>
                <a:gd name="T110" fmla="*/ 3 w 4015"/>
                <a:gd name="T111" fmla="*/ 3330 h 4006"/>
                <a:gd name="T112" fmla="*/ 0 w 4015"/>
                <a:gd name="T113" fmla="*/ 751 h 4006"/>
                <a:gd name="T114" fmla="*/ 31 w 4015"/>
                <a:gd name="T115" fmla="*/ 530 h 4006"/>
                <a:gd name="T116" fmla="*/ 124 w 4015"/>
                <a:gd name="T117" fmla="*/ 335 h 4006"/>
                <a:gd name="T118" fmla="*/ 277 w 4015"/>
                <a:gd name="T119" fmla="*/ 168 h 4006"/>
                <a:gd name="T120" fmla="*/ 465 w 4015"/>
                <a:gd name="T121" fmla="*/ 54 h 4006"/>
                <a:gd name="T122" fmla="*/ 677 w 4015"/>
                <a:gd name="T123" fmla="*/ 2 h 4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15" h="4006">
                  <a:moveTo>
                    <a:pt x="2513" y="414"/>
                  </a:moveTo>
                  <a:lnTo>
                    <a:pt x="2480" y="418"/>
                  </a:lnTo>
                  <a:lnTo>
                    <a:pt x="2447" y="430"/>
                  </a:lnTo>
                  <a:lnTo>
                    <a:pt x="2415" y="446"/>
                  </a:lnTo>
                  <a:lnTo>
                    <a:pt x="2389" y="466"/>
                  </a:lnTo>
                  <a:lnTo>
                    <a:pt x="2369" y="491"/>
                  </a:lnTo>
                  <a:lnTo>
                    <a:pt x="2354" y="518"/>
                  </a:lnTo>
                  <a:lnTo>
                    <a:pt x="2345" y="549"/>
                  </a:lnTo>
                  <a:lnTo>
                    <a:pt x="2343" y="584"/>
                  </a:lnTo>
                  <a:lnTo>
                    <a:pt x="2343" y="1000"/>
                  </a:lnTo>
                  <a:lnTo>
                    <a:pt x="2220" y="1003"/>
                  </a:lnTo>
                  <a:lnTo>
                    <a:pt x="2102" y="1009"/>
                  </a:lnTo>
                  <a:lnTo>
                    <a:pt x="1989" y="1019"/>
                  </a:lnTo>
                  <a:lnTo>
                    <a:pt x="1882" y="1034"/>
                  </a:lnTo>
                  <a:lnTo>
                    <a:pt x="1777" y="1051"/>
                  </a:lnTo>
                  <a:lnTo>
                    <a:pt x="1680" y="1073"/>
                  </a:lnTo>
                  <a:lnTo>
                    <a:pt x="1588" y="1097"/>
                  </a:lnTo>
                  <a:lnTo>
                    <a:pt x="1503" y="1124"/>
                  </a:lnTo>
                  <a:lnTo>
                    <a:pt x="1424" y="1153"/>
                  </a:lnTo>
                  <a:lnTo>
                    <a:pt x="1352" y="1185"/>
                  </a:lnTo>
                  <a:lnTo>
                    <a:pt x="1287" y="1219"/>
                  </a:lnTo>
                  <a:lnTo>
                    <a:pt x="1223" y="1258"/>
                  </a:lnTo>
                  <a:lnTo>
                    <a:pt x="1164" y="1298"/>
                  </a:lnTo>
                  <a:lnTo>
                    <a:pt x="1107" y="1343"/>
                  </a:lnTo>
                  <a:lnTo>
                    <a:pt x="1055" y="1391"/>
                  </a:lnTo>
                  <a:lnTo>
                    <a:pt x="995" y="1453"/>
                  </a:lnTo>
                  <a:lnTo>
                    <a:pt x="942" y="1515"/>
                  </a:lnTo>
                  <a:lnTo>
                    <a:pt x="895" y="1577"/>
                  </a:lnTo>
                  <a:lnTo>
                    <a:pt x="855" y="1640"/>
                  </a:lnTo>
                  <a:lnTo>
                    <a:pt x="820" y="1704"/>
                  </a:lnTo>
                  <a:lnTo>
                    <a:pt x="789" y="1773"/>
                  </a:lnTo>
                  <a:lnTo>
                    <a:pt x="762" y="1846"/>
                  </a:lnTo>
                  <a:lnTo>
                    <a:pt x="739" y="1924"/>
                  </a:lnTo>
                  <a:lnTo>
                    <a:pt x="719" y="2002"/>
                  </a:lnTo>
                  <a:lnTo>
                    <a:pt x="703" y="2076"/>
                  </a:lnTo>
                  <a:lnTo>
                    <a:pt x="690" y="2147"/>
                  </a:lnTo>
                  <a:lnTo>
                    <a:pt x="683" y="2215"/>
                  </a:lnTo>
                  <a:lnTo>
                    <a:pt x="675" y="2305"/>
                  </a:lnTo>
                  <a:lnTo>
                    <a:pt x="670" y="2402"/>
                  </a:lnTo>
                  <a:lnTo>
                    <a:pt x="669" y="2503"/>
                  </a:lnTo>
                  <a:lnTo>
                    <a:pt x="673" y="2590"/>
                  </a:lnTo>
                  <a:lnTo>
                    <a:pt x="684" y="2679"/>
                  </a:lnTo>
                  <a:lnTo>
                    <a:pt x="701" y="2769"/>
                  </a:lnTo>
                  <a:lnTo>
                    <a:pt x="727" y="2860"/>
                  </a:lnTo>
                  <a:lnTo>
                    <a:pt x="760" y="2954"/>
                  </a:lnTo>
                  <a:lnTo>
                    <a:pt x="799" y="3051"/>
                  </a:lnTo>
                  <a:lnTo>
                    <a:pt x="846" y="3149"/>
                  </a:lnTo>
                  <a:lnTo>
                    <a:pt x="900" y="3248"/>
                  </a:lnTo>
                  <a:lnTo>
                    <a:pt x="962" y="3349"/>
                  </a:lnTo>
                  <a:lnTo>
                    <a:pt x="1030" y="3452"/>
                  </a:lnTo>
                  <a:lnTo>
                    <a:pt x="1106" y="3557"/>
                  </a:lnTo>
                  <a:lnTo>
                    <a:pt x="1119" y="3570"/>
                  </a:lnTo>
                  <a:lnTo>
                    <a:pt x="1135" y="3580"/>
                  </a:lnTo>
                  <a:lnTo>
                    <a:pt x="1153" y="3586"/>
                  </a:lnTo>
                  <a:lnTo>
                    <a:pt x="1171" y="3588"/>
                  </a:lnTo>
                  <a:lnTo>
                    <a:pt x="1189" y="3586"/>
                  </a:lnTo>
                  <a:lnTo>
                    <a:pt x="1205" y="3580"/>
                  </a:lnTo>
                  <a:lnTo>
                    <a:pt x="1226" y="3569"/>
                  </a:lnTo>
                  <a:lnTo>
                    <a:pt x="1241" y="3555"/>
                  </a:lnTo>
                  <a:lnTo>
                    <a:pt x="1251" y="3538"/>
                  </a:lnTo>
                  <a:lnTo>
                    <a:pt x="1256" y="3517"/>
                  </a:lnTo>
                  <a:lnTo>
                    <a:pt x="1254" y="3494"/>
                  </a:lnTo>
                  <a:lnTo>
                    <a:pt x="1241" y="3374"/>
                  </a:lnTo>
                  <a:lnTo>
                    <a:pt x="1231" y="3259"/>
                  </a:lnTo>
                  <a:lnTo>
                    <a:pt x="1225" y="3150"/>
                  </a:lnTo>
                  <a:lnTo>
                    <a:pt x="1221" y="3045"/>
                  </a:lnTo>
                  <a:lnTo>
                    <a:pt x="1222" y="2947"/>
                  </a:lnTo>
                  <a:lnTo>
                    <a:pt x="1226" y="2853"/>
                  </a:lnTo>
                  <a:lnTo>
                    <a:pt x="1233" y="2766"/>
                  </a:lnTo>
                  <a:lnTo>
                    <a:pt x="1243" y="2684"/>
                  </a:lnTo>
                  <a:lnTo>
                    <a:pt x="1258" y="2607"/>
                  </a:lnTo>
                  <a:lnTo>
                    <a:pt x="1275" y="2535"/>
                  </a:lnTo>
                  <a:lnTo>
                    <a:pt x="1296" y="2470"/>
                  </a:lnTo>
                  <a:lnTo>
                    <a:pt x="1321" y="2409"/>
                  </a:lnTo>
                  <a:lnTo>
                    <a:pt x="1350" y="2355"/>
                  </a:lnTo>
                  <a:lnTo>
                    <a:pt x="1382" y="2305"/>
                  </a:lnTo>
                  <a:lnTo>
                    <a:pt x="1417" y="2261"/>
                  </a:lnTo>
                  <a:lnTo>
                    <a:pt x="1460" y="2217"/>
                  </a:lnTo>
                  <a:lnTo>
                    <a:pt x="1508" y="2178"/>
                  </a:lnTo>
                  <a:lnTo>
                    <a:pt x="1562" y="2143"/>
                  </a:lnTo>
                  <a:lnTo>
                    <a:pt x="1621" y="2112"/>
                  </a:lnTo>
                  <a:lnTo>
                    <a:pt x="1686" y="2086"/>
                  </a:lnTo>
                  <a:lnTo>
                    <a:pt x="1756" y="2064"/>
                  </a:lnTo>
                  <a:lnTo>
                    <a:pt x="1822" y="2048"/>
                  </a:lnTo>
                  <a:lnTo>
                    <a:pt x="1894" y="2033"/>
                  </a:lnTo>
                  <a:lnTo>
                    <a:pt x="1972" y="2022"/>
                  </a:lnTo>
                  <a:lnTo>
                    <a:pt x="2055" y="2013"/>
                  </a:lnTo>
                  <a:lnTo>
                    <a:pt x="2144" y="2007"/>
                  </a:lnTo>
                  <a:lnTo>
                    <a:pt x="2241" y="2003"/>
                  </a:lnTo>
                  <a:lnTo>
                    <a:pt x="2343" y="2002"/>
                  </a:lnTo>
                  <a:lnTo>
                    <a:pt x="2343" y="2420"/>
                  </a:lnTo>
                  <a:lnTo>
                    <a:pt x="2345" y="2455"/>
                  </a:lnTo>
                  <a:lnTo>
                    <a:pt x="2354" y="2486"/>
                  </a:lnTo>
                  <a:lnTo>
                    <a:pt x="2369" y="2513"/>
                  </a:lnTo>
                  <a:lnTo>
                    <a:pt x="2389" y="2536"/>
                  </a:lnTo>
                  <a:lnTo>
                    <a:pt x="2415" y="2557"/>
                  </a:lnTo>
                  <a:lnTo>
                    <a:pt x="2447" y="2574"/>
                  </a:lnTo>
                  <a:lnTo>
                    <a:pt x="2478" y="2583"/>
                  </a:lnTo>
                  <a:lnTo>
                    <a:pt x="2509" y="2587"/>
                  </a:lnTo>
                  <a:lnTo>
                    <a:pt x="2542" y="2583"/>
                  </a:lnTo>
                  <a:lnTo>
                    <a:pt x="2573" y="2574"/>
                  </a:lnTo>
                  <a:lnTo>
                    <a:pt x="2601" y="2559"/>
                  </a:lnTo>
                  <a:lnTo>
                    <a:pt x="2627" y="2536"/>
                  </a:lnTo>
                  <a:lnTo>
                    <a:pt x="3548" y="1619"/>
                  </a:lnTo>
                  <a:lnTo>
                    <a:pt x="3569" y="1593"/>
                  </a:lnTo>
                  <a:lnTo>
                    <a:pt x="3585" y="1564"/>
                  </a:lnTo>
                  <a:lnTo>
                    <a:pt x="3594" y="1535"/>
                  </a:lnTo>
                  <a:lnTo>
                    <a:pt x="3597" y="1501"/>
                  </a:lnTo>
                  <a:lnTo>
                    <a:pt x="3594" y="1469"/>
                  </a:lnTo>
                  <a:lnTo>
                    <a:pt x="3585" y="1438"/>
                  </a:lnTo>
                  <a:lnTo>
                    <a:pt x="3569" y="1410"/>
                  </a:lnTo>
                  <a:lnTo>
                    <a:pt x="3548" y="1384"/>
                  </a:lnTo>
                  <a:lnTo>
                    <a:pt x="2627" y="466"/>
                  </a:lnTo>
                  <a:lnTo>
                    <a:pt x="2601" y="443"/>
                  </a:lnTo>
                  <a:lnTo>
                    <a:pt x="2572" y="427"/>
                  </a:lnTo>
                  <a:lnTo>
                    <a:pt x="2542" y="417"/>
                  </a:lnTo>
                  <a:lnTo>
                    <a:pt x="2513" y="414"/>
                  </a:lnTo>
                  <a:close/>
                  <a:moveTo>
                    <a:pt x="752" y="0"/>
                  </a:moveTo>
                  <a:lnTo>
                    <a:pt x="3263" y="0"/>
                  </a:lnTo>
                  <a:lnTo>
                    <a:pt x="3338" y="2"/>
                  </a:lnTo>
                  <a:lnTo>
                    <a:pt x="3413" y="13"/>
                  </a:lnTo>
                  <a:lnTo>
                    <a:pt x="3483" y="31"/>
                  </a:lnTo>
                  <a:lnTo>
                    <a:pt x="3551" y="54"/>
                  </a:lnTo>
                  <a:lnTo>
                    <a:pt x="3616" y="85"/>
                  </a:lnTo>
                  <a:lnTo>
                    <a:pt x="3678" y="124"/>
                  </a:lnTo>
                  <a:lnTo>
                    <a:pt x="3737" y="168"/>
                  </a:lnTo>
                  <a:lnTo>
                    <a:pt x="3794" y="220"/>
                  </a:lnTo>
                  <a:lnTo>
                    <a:pt x="3846" y="277"/>
                  </a:lnTo>
                  <a:lnTo>
                    <a:pt x="3891" y="335"/>
                  </a:lnTo>
                  <a:lnTo>
                    <a:pt x="3930" y="398"/>
                  </a:lnTo>
                  <a:lnTo>
                    <a:pt x="3961" y="462"/>
                  </a:lnTo>
                  <a:lnTo>
                    <a:pt x="3984" y="530"/>
                  </a:lnTo>
                  <a:lnTo>
                    <a:pt x="4001" y="601"/>
                  </a:lnTo>
                  <a:lnTo>
                    <a:pt x="4011" y="674"/>
                  </a:lnTo>
                  <a:lnTo>
                    <a:pt x="4015" y="751"/>
                  </a:lnTo>
                  <a:lnTo>
                    <a:pt x="4015" y="3254"/>
                  </a:lnTo>
                  <a:lnTo>
                    <a:pt x="4011" y="3330"/>
                  </a:lnTo>
                  <a:lnTo>
                    <a:pt x="4001" y="3403"/>
                  </a:lnTo>
                  <a:lnTo>
                    <a:pt x="3984" y="3474"/>
                  </a:lnTo>
                  <a:lnTo>
                    <a:pt x="3961" y="3542"/>
                  </a:lnTo>
                  <a:lnTo>
                    <a:pt x="3930" y="3607"/>
                  </a:lnTo>
                  <a:lnTo>
                    <a:pt x="3891" y="3669"/>
                  </a:lnTo>
                  <a:lnTo>
                    <a:pt x="3846" y="3729"/>
                  </a:lnTo>
                  <a:lnTo>
                    <a:pt x="3794" y="3784"/>
                  </a:lnTo>
                  <a:lnTo>
                    <a:pt x="3737" y="3836"/>
                  </a:lnTo>
                  <a:lnTo>
                    <a:pt x="3678" y="3881"/>
                  </a:lnTo>
                  <a:lnTo>
                    <a:pt x="3616" y="3919"/>
                  </a:lnTo>
                  <a:lnTo>
                    <a:pt x="3551" y="3950"/>
                  </a:lnTo>
                  <a:lnTo>
                    <a:pt x="3483" y="3975"/>
                  </a:lnTo>
                  <a:lnTo>
                    <a:pt x="3413" y="3991"/>
                  </a:lnTo>
                  <a:lnTo>
                    <a:pt x="3338" y="4002"/>
                  </a:lnTo>
                  <a:lnTo>
                    <a:pt x="3263" y="4006"/>
                  </a:lnTo>
                  <a:lnTo>
                    <a:pt x="752" y="4006"/>
                  </a:lnTo>
                  <a:lnTo>
                    <a:pt x="677" y="4002"/>
                  </a:lnTo>
                  <a:lnTo>
                    <a:pt x="603" y="3991"/>
                  </a:lnTo>
                  <a:lnTo>
                    <a:pt x="533" y="3975"/>
                  </a:lnTo>
                  <a:lnTo>
                    <a:pt x="465" y="3950"/>
                  </a:lnTo>
                  <a:lnTo>
                    <a:pt x="399" y="3919"/>
                  </a:lnTo>
                  <a:lnTo>
                    <a:pt x="337" y="3881"/>
                  </a:lnTo>
                  <a:lnTo>
                    <a:pt x="277" y="3836"/>
                  </a:lnTo>
                  <a:lnTo>
                    <a:pt x="220" y="3784"/>
                  </a:lnTo>
                  <a:lnTo>
                    <a:pt x="170" y="3729"/>
                  </a:lnTo>
                  <a:lnTo>
                    <a:pt x="124" y="3669"/>
                  </a:lnTo>
                  <a:lnTo>
                    <a:pt x="87" y="3607"/>
                  </a:lnTo>
                  <a:lnTo>
                    <a:pt x="56" y="3542"/>
                  </a:lnTo>
                  <a:lnTo>
                    <a:pt x="31" y="3474"/>
                  </a:lnTo>
                  <a:lnTo>
                    <a:pt x="13" y="3403"/>
                  </a:lnTo>
                  <a:lnTo>
                    <a:pt x="3" y="3330"/>
                  </a:lnTo>
                  <a:lnTo>
                    <a:pt x="0" y="3254"/>
                  </a:lnTo>
                  <a:lnTo>
                    <a:pt x="0" y="2012"/>
                  </a:lnTo>
                  <a:lnTo>
                    <a:pt x="0" y="751"/>
                  </a:lnTo>
                  <a:lnTo>
                    <a:pt x="3" y="674"/>
                  </a:lnTo>
                  <a:lnTo>
                    <a:pt x="13" y="601"/>
                  </a:lnTo>
                  <a:lnTo>
                    <a:pt x="31" y="530"/>
                  </a:lnTo>
                  <a:lnTo>
                    <a:pt x="56" y="462"/>
                  </a:lnTo>
                  <a:lnTo>
                    <a:pt x="87" y="398"/>
                  </a:lnTo>
                  <a:lnTo>
                    <a:pt x="124" y="335"/>
                  </a:lnTo>
                  <a:lnTo>
                    <a:pt x="170" y="277"/>
                  </a:lnTo>
                  <a:lnTo>
                    <a:pt x="220" y="220"/>
                  </a:lnTo>
                  <a:lnTo>
                    <a:pt x="277" y="168"/>
                  </a:lnTo>
                  <a:lnTo>
                    <a:pt x="337" y="124"/>
                  </a:lnTo>
                  <a:lnTo>
                    <a:pt x="399" y="85"/>
                  </a:lnTo>
                  <a:lnTo>
                    <a:pt x="465" y="54"/>
                  </a:lnTo>
                  <a:lnTo>
                    <a:pt x="533" y="31"/>
                  </a:lnTo>
                  <a:lnTo>
                    <a:pt x="603" y="13"/>
                  </a:lnTo>
                  <a:lnTo>
                    <a:pt x="677" y="2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83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4B327-294E-C84E-8F7C-D890CBF6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53F00-42F2-E344-8442-9A1962C76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D7835-56DE-6F41-99FF-F1C47F9F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1380-CA5D-DD4E-826E-425A3E695A93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70ED2-18A9-3C44-B07D-809F2598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8E961-CA27-EC42-9F43-E71E652E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73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E2A61-FDC0-7443-B9B8-976C661D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A3D58D-097C-464A-A8BC-ECED4DA74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87A7BE-E7B4-7341-BD32-9008AB972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E14B8-2D94-7B48-B6EF-F78AFBDC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8E09A-0A53-5C44-98F1-449C58085A76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26C00F-8A82-7943-85F2-A64BC383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E8455B-818D-1B4B-9EA6-864BBD79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61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0F15D-F84C-3843-8D7C-706B9BBC8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C56F9A-F2D7-1C47-A265-F0C4F7D9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7416BD-79ED-EF46-9786-1924F8292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5F0A22-A7E7-3642-842D-D5A4637F8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0D6E5A-7957-F74E-B563-ABA957EB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B90600-DE73-3A4D-8DBE-AAA2FD26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F650-7CEF-BE4C-8496-226767A3A121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FA9BB6-8EAA-9C49-B604-A39F4314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F113AB-34A5-7440-86A1-5642B927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69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BD2AD-0421-E54A-912D-37A8D9DF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1FF26D-69AD-2B45-A841-8AAD8315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E761-3FB0-BE40-AB81-4DB1FF6EBDAC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93E589-FCBB-3E40-908B-68DE197F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53BEC0-0695-1947-8644-CBCB3B7A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47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074876-96B9-1B4A-984F-72C64FB8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8E80-05D4-794A-B6C6-5DE263E3CFF7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B795AC-DF42-A84E-917F-FCDA2E00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3E14D-F832-2442-B59F-4148ABDF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285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6C52D-A1E8-3442-A9CC-A09447C7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55BE0-85E0-5B41-A1D4-72D4C8008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A7428-99AF-1F42-B977-74D845ED9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26B0A-3B8B-5040-A179-0E4A7BB9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F02-A92D-5D46-AFC0-B7B5DFEBE382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6D751-4D82-9344-8D2A-F712CA6E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CB9C-5E93-9D45-AB15-08ADA2D7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473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341AF-CFDD-6742-A506-A40F54752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3643B6-2783-A14D-8DEE-A2150A100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A9A05B-9F36-1247-99EB-F2B3BD04C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88DF42-9280-8340-A2AF-2F2AA75F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5B76-57CB-4F45-95B1-1D447BF96F74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80CED8-3E81-2B48-BED5-904E0EF0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2A1A36-5A5F-2446-BA37-D19BFB5B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131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5DF2A2-1FB7-1C4C-AFEE-5CBFF310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50786-1865-2F4F-9017-61EE72764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7E3E4-5CC1-FE45-AAA1-2538BCE00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F216-D9FE-C441-8E7C-F04657F3C6FF}" type="datetime1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F4CD2-61DC-1048-9145-00D660B93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BC902-D42A-6149-9BE9-CA430CDAF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CF08F-423B-854C-953C-BC8911B1B8A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499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tiff"/><Relationship Id="rId11" Type="http://schemas.openxmlformats.org/officeDocument/2006/relationships/image" Target="../media/image19.tiff"/><Relationship Id="rId5" Type="http://schemas.openxmlformats.org/officeDocument/2006/relationships/image" Target="../media/image2.pn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4.tiff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chart" Target="../charts/chart1.xml"/><Relationship Id="rId5" Type="http://schemas.openxmlformats.org/officeDocument/2006/relationships/image" Target="../media/image2.png"/><Relationship Id="rId4" Type="http://schemas.openxmlformats.org/officeDocument/2006/relationships/image" Target="../media/image4.tiff"/><Relationship Id="rId9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tiff"/><Relationship Id="rId5" Type="http://schemas.openxmlformats.org/officeDocument/2006/relationships/image" Target="../media/image2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tiff"/><Relationship Id="rId5" Type="http://schemas.openxmlformats.org/officeDocument/2006/relationships/image" Target="../media/image2.png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2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EF59D32-7BB2-0C4C-BBC9-4D99B1FB9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134" y="2052066"/>
            <a:ext cx="2427732" cy="2282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3E78A-E7EB-F04D-81D3-B63A561C515E}"/>
              </a:ext>
            </a:extLst>
          </p:cNvPr>
          <p:cNvSpPr txBox="1"/>
          <p:nvPr/>
        </p:nvSpPr>
        <p:spPr>
          <a:xfrm>
            <a:off x="5559250" y="4149468"/>
            <a:ext cx="10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Oh Tube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1BFCBB-2C03-F045-8B37-251B9BD4A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233" y="1150978"/>
            <a:ext cx="3926196" cy="38951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377661-059A-294C-B86F-8B9B74BECA29}"/>
              </a:ext>
            </a:extLst>
          </p:cNvPr>
          <p:cNvSpPr/>
          <p:nvPr/>
        </p:nvSpPr>
        <p:spPr>
          <a:xfrm>
            <a:off x="5349239" y="396926"/>
            <a:ext cx="99418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3</a:t>
            </a:r>
            <a:r>
              <a:rPr kumimoji="1" lang="ko-KR" altLang="en-US" sz="4000" b="1" dirty="0">
                <a:solidFill>
                  <a:schemeClr val="bg1"/>
                </a:solidFill>
                <a:latin typeface="KoreanGD16R" panose="02020600000000000000" pitchFamily="18" charset="-127"/>
                <a:ea typeface="KoreanGD16R" panose="02020600000000000000" pitchFamily="18" charset="-127"/>
              </a:rPr>
              <a:t>조</a:t>
            </a:r>
            <a:endParaRPr kumimoji="1" lang="en-US" altLang="ko-KR" sz="4000" b="1" dirty="0">
              <a:solidFill>
                <a:schemeClr val="bg1"/>
              </a:solidFill>
              <a:latin typeface="KoreanGD16R" panose="02020600000000000000" pitchFamily="18" charset="-127"/>
              <a:ea typeface="KoreanGD16R" panose="02020600000000000000" pitchFamily="18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endParaRPr kumimoji="1" lang="en-US" altLang="ko-KR" sz="2400" dirty="0">
              <a:solidFill>
                <a:schemeClr val="bg1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01C20-AB30-E145-A736-10AF7E0DE7D1}"/>
              </a:ext>
            </a:extLst>
          </p:cNvPr>
          <p:cNvSpPr txBox="1"/>
          <p:nvPr/>
        </p:nvSpPr>
        <p:spPr>
          <a:xfrm>
            <a:off x="1764851" y="5842214"/>
            <a:ext cx="850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정지연</a:t>
            </a:r>
            <a:r>
              <a:rPr kumimoji="1" lang="en-US" altLang="ko-KR" sz="2800" b="1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r>
              <a:rPr kumimoji="1" lang="ko-KR" altLang="en-US" sz="2800" b="1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김주향</a:t>
            </a:r>
            <a:r>
              <a:rPr kumimoji="1" lang="en-US" altLang="ko-KR" sz="2800" b="1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r>
              <a:rPr kumimoji="1" lang="ko-KR" altLang="en-US" sz="2800" b="1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손태선</a:t>
            </a:r>
            <a:r>
              <a:rPr kumimoji="1" lang="en-US" altLang="ko-KR" sz="2800" b="1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r>
              <a:rPr kumimoji="1" lang="ko-KR" altLang="en-US" sz="2800" b="1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양동철</a:t>
            </a:r>
            <a:r>
              <a:rPr kumimoji="1" lang="en-US" altLang="ko-KR" sz="2800" b="1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r>
              <a:rPr kumimoji="1" lang="ko-KR" altLang="en-US" sz="2800" b="1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이진주</a:t>
            </a:r>
            <a:r>
              <a:rPr kumimoji="1" lang="en-US" altLang="ko-KR" sz="2800" b="1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</a:t>
            </a:r>
            <a:endParaRPr kumimoji="1" lang="ko-KR" altLang="en-US" sz="2800" b="1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F37E0-156C-B044-AF86-54D9F714C7AF}"/>
              </a:ext>
            </a:extLst>
          </p:cNvPr>
          <p:cNvSpPr txBox="1"/>
          <p:nvPr/>
        </p:nvSpPr>
        <p:spPr>
          <a:xfrm>
            <a:off x="3045198" y="5729600"/>
            <a:ext cx="7659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		.		.		.		</a:t>
            </a:r>
            <a:endParaRPr kumimoji="1" lang="ko-KR" altLang="en-US" sz="2800" dirty="0">
              <a:solidFill>
                <a:schemeClr val="bg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온라인 미디어 2" descr="y2mate.com - dreams_bensound_royalty_free_music_no_copyright_music_8Ps9fSF4qcQ">
            <a:hlinkClick r:id="" action="ppaction://media"/>
            <a:extLst>
              <a:ext uri="{FF2B5EF4-FFF2-40B4-BE49-F238E27FC236}">
                <a16:creationId xmlns:a16="http://schemas.microsoft.com/office/drawing/2014/main" id="{0BD649E9-29D5-0844-99C3-AE24E1FA0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3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"/>
    </mc:Choice>
    <mc:Fallback>
      <p:transition spd="slow" advTm="2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646F7C-AEE6-2541-BF4E-C0FBA5206600}"/>
              </a:ext>
            </a:extLst>
          </p:cNvPr>
          <p:cNvSpPr/>
          <p:nvPr/>
        </p:nvSpPr>
        <p:spPr>
          <a:xfrm>
            <a:off x="2043538" y="2302297"/>
            <a:ext cx="1990997" cy="3574153"/>
          </a:xfrm>
          <a:prstGeom prst="rect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FA87407-A30B-524D-A722-1F0244E8263A}"/>
              </a:ext>
            </a:extLst>
          </p:cNvPr>
          <p:cNvSpPr/>
          <p:nvPr/>
        </p:nvSpPr>
        <p:spPr>
          <a:xfrm>
            <a:off x="2495272" y="4255369"/>
            <a:ext cx="1057024" cy="103314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2845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시스템 구조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577CE-079C-1C46-BCCC-EE2D6C6311A3}"/>
              </a:ext>
            </a:extLst>
          </p:cNvPr>
          <p:cNvSpPr/>
          <p:nvPr/>
        </p:nvSpPr>
        <p:spPr>
          <a:xfrm>
            <a:off x="5651690" y="2328433"/>
            <a:ext cx="4292648" cy="3574153"/>
          </a:xfrm>
          <a:prstGeom prst="rect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6F3C42-5457-134F-B529-8CA3710CDA3C}"/>
              </a:ext>
            </a:extLst>
          </p:cNvPr>
          <p:cNvSpPr txBox="1"/>
          <p:nvPr/>
        </p:nvSpPr>
        <p:spPr>
          <a:xfrm>
            <a:off x="2132146" y="177637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CLIENT</a:t>
            </a:r>
            <a:endParaRPr kumimoji="1"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66BF1F-E616-D94B-8808-3F2502AFBDA6}"/>
              </a:ext>
            </a:extLst>
          </p:cNvPr>
          <p:cNvSpPr txBox="1"/>
          <p:nvPr/>
        </p:nvSpPr>
        <p:spPr>
          <a:xfrm>
            <a:off x="4039123" y="290540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WEB SERVER</a:t>
            </a:r>
            <a:endParaRPr kumimoji="1"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90E3D-FC83-084B-A8EB-607F25EF2C57}"/>
              </a:ext>
            </a:extLst>
          </p:cNvPr>
          <p:cNvSpPr txBox="1"/>
          <p:nvPr/>
        </p:nvSpPr>
        <p:spPr>
          <a:xfrm>
            <a:off x="7087764" y="1789019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BACKEND</a:t>
            </a:r>
            <a:endParaRPr kumimoji="1" lang="ko-KR" altLang="en-US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BE15D36-F8BF-4247-A302-4B321A967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874" y="1679331"/>
            <a:ext cx="929749" cy="6064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216AEF9-50A6-8D47-9362-D763C6FB9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811" y="3247054"/>
            <a:ext cx="1271422" cy="1416592"/>
          </a:xfrm>
          <a:prstGeom prst="rect">
            <a:avLst/>
          </a:prstGeom>
        </p:spPr>
      </p:pic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1C71485D-B2D6-C847-A114-E4207E2543A5}"/>
              </a:ext>
            </a:extLst>
          </p:cNvPr>
          <p:cNvSpPr/>
          <p:nvPr/>
        </p:nvSpPr>
        <p:spPr>
          <a:xfrm>
            <a:off x="3590833" y="3712195"/>
            <a:ext cx="605363" cy="157940"/>
          </a:xfrm>
          <a:prstGeom prst="rightArrow">
            <a:avLst/>
          </a:prstGeom>
          <a:solidFill>
            <a:srgbClr val="FF4859"/>
          </a:solidFill>
          <a:ln>
            <a:solidFill>
              <a:srgbClr val="FE3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3DA1E1-563A-7E4F-9587-75DA17286914}"/>
              </a:ext>
            </a:extLst>
          </p:cNvPr>
          <p:cNvSpPr/>
          <p:nvPr/>
        </p:nvSpPr>
        <p:spPr>
          <a:xfrm>
            <a:off x="2494724" y="2786459"/>
            <a:ext cx="1057024" cy="103314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3F31C46-070C-B94F-A4C1-E55C90F94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4936" y="3285840"/>
            <a:ext cx="871093" cy="48386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7C6EDA2-972E-0E47-899B-C9F674DE9D41}"/>
              </a:ext>
            </a:extLst>
          </p:cNvPr>
          <p:cNvSpPr txBox="1"/>
          <p:nvPr/>
        </p:nvSpPr>
        <p:spPr>
          <a:xfrm>
            <a:off x="2690703" y="2951796"/>
            <a:ext cx="751396" cy="856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User</a:t>
            </a:r>
          </a:p>
          <a:p>
            <a:r>
              <a:rPr kumimoji="1" lang="en-US" altLang="ko-KR" dirty="0"/>
              <a:t>Page</a:t>
            </a:r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E08291-63B5-A746-AAAE-90B8C6C804EA}"/>
              </a:ext>
            </a:extLst>
          </p:cNvPr>
          <p:cNvSpPr txBox="1"/>
          <p:nvPr/>
        </p:nvSpPr>
        <p:spPr>
          <a:xfrm>
            <a:off x="2597796" y="4487863"/>
            <a:ext cx="1054075" cy="856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Creator</a:t>
            </a:r>
          </a:p>
          <a:p>
            <a:r>
              <a:rPr kumimoji="1" lang="en-US" altLang="ko-KR" dirty="0"/>
              <a:t>Page</a:t>
            </a:r>
            <a:endParaRPr kumimoji="1"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36D9A58-92F7-E04A-80C9-3131532A28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6553" y="2532275"/>
            <a:ext cx="996253" cy="366187"/>
          </a:xfrm>
          <a:prstGeom prst="rect">
            <a:avLst/>
          </a:prstGeom>
        </p:spPr>
      </p:pic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E8B859EA-888E-AE4F-8819-87C030427211}"/>
              </a:ext>
            </a:extLst>
          </p:cNvPr>
          <p:cNvSpPr/>
          <p:nvPr/>
        </p:nvSpPr>
        <p:spPr>
          <a:xfrm rot="19683080">
            <a:off x="5207629" y="3323118"/>
            <a:ext cx="605363" cy="157940"/>
          </a:xfrm>
          <a:prstGeom prst="rightArrow">
            <a:avLst/>
          </a:prstGeom>
          <a:solidFill>
            <a:srgbClr val="FF4859"/>
          </a:solidFill>
          <a:ln>
            <a:solidFill>
              <a:srgbClr val="FE3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오른쪽 화살표[R] 53">
            <a:extLst>
              <a:ext uri="{FF2B5EF4-FFF2-40B4-BE49-F238E27FC236}">
                <a16:creationId xmlns:a16="http://schemas.microsoft.com/office/drawing/2014/main" id="{A089B541-DD1B-F64F-835D-797064204847}"/>
              </a:ext>
            </a:extLst>
          </p:cNvPr>
          <p:cNvSpPr/>
          <p:nvPr/>
        </p:nvSpPr>
        <p:spPr>
          <a:xfrm rot="1509499">
            <a:off x="5217390" y="4009905"/>
            <a:ext cx="605363" cy="15794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19281D86-0194-254C-AB69-6AAB9B488B72}"/>
              </a:ext>
            </a:extLst>
          </p:cNvPr>
          <p:cNvSpPr/>
          <p:nvPr/>
        </p:nvSpPr>
        <p:spPr>
          <a:xfrm>
            <a:off x="6860416" y="2932126"/>
            <a:ext cx="605363" cy="157940"/>
          </a:xfrm>
          <a:prstGeom prst="rightArrow">
            <a:avLst/>
          </a:prstGeom>
          <a:solidFill>
            <a:srgbClr val="FF4859"/>
          </a:solidFill>
          <a:ln>
            <a:solidFill>
              <a:srgbClr val="FE3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오른쪽 화살표[R] 55">
            <a:extLst>
              <a:ext uri="{FF2B5EF4-FFF2-40B4-BE49-F238E27FC236}">
                <a16:creationId xmlns:a16="http://schemas.microsoft.com/office/drawing/2014/main" id="{5B25A974-7FB9-7F4D-8453-C766F8A5C5D7}"/>
              </a:ext>
            </a:extLst>
          </p:cNvPr>
          <p:cNvSpPr/>
          <p:nvPr/>
        </p:nvSpPr>
        <p:spPr>
          <a:xfrm rot="19683080">
            <a:off x="8307689" y="2823777"/>
            <a:ext cx="605363" cy="157940"/>
          </a:xfrm>
          <a:prstGeom prst="rightArrow">
            <a:avLst/>
          </a:prstGeom>
          <a:solidFill>
            <a:srgbClr val="FF4859"/>
          </a:solidFill>
          <a:ln>
            <a:solidFill>
              <a:srgbClr val="FF4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E91D1971-7570-D84F-9622-9BCFA4F5EEDB}"/>
              </a:ext>
            </a:extLst>
          </p:cNvPr>
          <p:cNvSpPr/>
          <p:nvPr/>
        </p:nvSpPr>
        <p:spPr>
          <a:xfrm rot="1509499">
            <a:off x="8318038" y="3326169"/>
            <a:ext cx="605363" cy="157940"/>
          </a:xfrm>
          <a:prstGeom prst="rightArrow">
            <a:avLst/>
          </a:prstGeom>
          <a:solidFill>
            <a:srgbClr val="FF4859"/>
          </a:solidFill>
          <a:ln>
            <a:solidFill>
              <a:srgbClr val="FE3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오른쪽 화살표[R] 59">
            <a:extLst>
              <a:ext uri="{FF2B5EF4-FFF2-40B4-BE49-F238E27FC236}">
                <a16:creationId xmlns:a16="http://schemas.microsoft.com/office/drawing/2014/main" id="{0A431FE0-F76F-F24C-9B18-30C5DDA359F7}"/>
              </a:ext>
            </a:extLst>
          </p:cNvPr>
          <p:cNvSpPr/>
          <p:nvPr/>
        </p:nvSpPr>
        <p:spPr>
          <a:xfrm>
            <a:off x="7177782" y="4606588"/>
            <a:ext cx="605363" cy="15794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DFAB92D6-10E7-7646-AB0F-CD04353698A9}"/>
              </a:ext>
            </a:extLst>
          </p:cNvPr>
          <p:cNvSpPr/>
          <p:nvPr/>
        </p:nvSpPr>
        <p:spPr>
          <a:xfrm rot="10800000">
            <a:off x="3576325" y="3974865"/>
            <a:ext cx="605363" cy="157940"/>
          </a:xfrm>
          <a:prstGeom prst="rightArrow">
            <a:avLst/>
          </a:prstGeom>
          <a:solidFill>
            <a:srgbClr val="FF4859"/>
          </a:solidFill>
          <a:ln>
            <a:solidFill>
              <a:srgbClr val="FE3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D48531C2-B6BC-0C42-ADD3-F8E51CAEB826}"/>
              </a:ext>
            </a:extLst>
          </p:cNvPr>
          <p:cNvCxnSpPr>
            <a:cxnSpLocks/>
          </p:cNvCxnSpPr>
          <p:nvPr/>
        </p:nvCxnSpPr>
        <p:spPr>
          <a:xfrm>
            <a:off x="8965635" y="4703409"/>
            <a:ext cx="680246" cy="0"/>
          </a:xfrm>
          <a:prstGeom prst="line">
            <a:avLst/>
          </a:prstGeom>
          <a:ln w="603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A124376-AD48-C844-9B55-E81FB86D809F}"/>
              </a:ext>
            </a:extLst>
          </p:cNvPr>
          <p:cNvCxnSpPr>
            <a:cxnSpLocks/>
          </p:cNvCxnSpPr>
          <p:nvPr/>
        </p:nvCxnSpPr>
        <p:spPr>
          <a:xfrm>
            <a:off x="9621611" y="4666366"/>
            <a:ext cx="0" cy="972480"/>
          </a:xfrm>
          <a:prstGeom prst="line">
            <a:avLst/>
          </a:prstGeom>
          <a:ln w="603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915E2F08-9CB6-DF47-8643-18E3BE4D9092}"/>
              </a:ext>
            </a:extLst>
          </p:cNvPr>
          <p:cNvCxnSpPr>
            <a:cxnSpLocks/>
          </p:cNvCxnSpPr>
          <p:nvPr/>
        </p:nvCxnSpPr>
        <p:spPr>
          <a:xfrm>
            <a:off x="4916481" y="5637550"/>
            <a:ext cx="4740889" cy="0"/>
          </a:xfrm>
          <a:prstGeom prst="line">
            <a:avLst/>
          </a:prstGeom>
          <a:ln w="603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오른쪽 화살표[R] 64">
            <a:extLst>
              <a:ext uri="{FF2B5EF4-FFF2-40B4-BE49-F238E27FC236}">
                <a16:creationId xmlns:a16="http://schemas.microsoft.com/office/drawing/2014/main" id="{ADE5063D-D8A8-CC49-A618-AF9EC324AE4F}"/>
              </a:ext>
            </a:extLst>
          </p:cNvPr>
          <p:cNvSpPr/>
          <p:nvPr/>
        </p:nvSpPr>
        <p:spPr>
          <a:xfrm rot="16200000">
            <a:off x="4375966" y="5048954"/>
            <a:ext cx="1081213" cy="16521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15E434B3-3EAB-344C-8206-83D5A8F6D5FB}"/>
              </a:ext>
            </a:extLst>
          </p:cNvPr>
          <p:cNvCxnSpPr>
            <a:cxnSpLocks/>
          </p:cNvCxnSpPr>
          <p:nvPr/>
        </p:nvCxnSpPr>
        <p:spPr>
          <a:xfrm>
            <a:off x="4845233" y="2449416"/>
            <a:ext cx="5054605" cy="0"/>
          </a:xfrm>
          <a:prstGeom prst="line">
            <a:avLst/>
          </a:prstGeom>
          <a:ln w="60325">
            <a:solidFill>
              <a:srgbClr val="FF48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오른쪽 화살표[R] 66">
            <a:extLst>
              <a:ext uri="{FF2B5EF4-FFF2-40B4-BE49-F238E27FC236}">
                <a16:creationId xmlns:a16="http://schemas.microsoft.com/office/drawing/2014/main" id="{1A7786D2-3260-1B41-82AA-74783DE123F0}"/>
              </a:ext>
            </a:extLst>
          </p:cNvPr>
          <p:cNvSpPr/>
          <p:nvPr/>
        </p:nvSpPr>
        <p:spPr>
          <a:xfrm rot="5400000">
            <a:off x="4648662" y="2554095"/>
            <a:ext cx="389056" cy="103381"/>
          </a:xfrm>
          <a:prstGeom prst="rightArrow">
            <a:avLst/>
          </a:prstGeom>
          <a:solidFill>
            <a:srgbClr val="FF4859"/>
          </a:solidFill>
          <a:ln>
            <a:solidFill>
              <a:srgbClr val="FE3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6A4A40DE-1719-B94F-8631-924E0734B2A7}"/>
              </a:ext>
            </a:extLst>
          </p:cNvPr>
          <p:cNvCxnSpPr>
            <a:cxnSpLocks/>
          </p:cNvCxnSpPr>
          <p:nvPr/>
        </p:nvCxnSpPr>
        <p:spPr>
          <a:xfrm>
            <a:off x="9747426" y="2715344"/>
            <a:ext cx="152411" cy="0"/>
          </a:xfrm>
          <a:prstGeom prst="line">
            <a:avLst/>
          </a:prstGeom>
          <a:ln w="60325">
            <a:solidFill>
              <a:srgbClr val="FF48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336BAD4E-444A-0940-A9E6-FF402C553381}"/>
              </a:ext>
            </a:extLst>
          </p:cNvPr>
          <p:cNvCxnSpPr>
            <a:cxnSpLocks/>
          </p:cNvCxnSpPr>
          <p:nvPr/>
        </p:nvCxnSpPr>
        <p:spPr>
          <a:xfrm>
            <a:off x="9868440" y="2415836"/>
            <a:ext cx="0" cy="1140516"/>
          </a:xfrm>
          <a:prstGeom prst="line">
            <a:avLst/>
          </a:prstGeom>
          <a:ln w="60325">
            <a:solidFill>
              <a:srgbClr val="FF48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83D94671-E3CF-2B41-8B9A-CD6575DD4798}"/>
              </a:ext>
            </a:extLst>
          </p:cNvPr>
          <p:cNvCxnSpPr>
            <a:cxnSpLocks/>
          </p:cNvCxnSpPr>
          <p:nvPr/>
        </p:nvCxnSpPr>
        <p:spPr>
          <a:xfrm>
            <a:off x="9750146" y="3556352"/>
            <a:ext cx="152411" cy="0"/>
          </a:xfrm>
          <a:prstGeom prst="line">
            <a:avLst/>
          </a:prstGeom>
          <a:ln w="60325">
            <a:solidFill>
              <a:srgbClr val="FF48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BA18914F-8E3C-C14A-AC41-008A50ED3F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0962" y="4181984"/>
            <a:ext cx="1447859" cy="97248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578FC2C-9300-8546-8438-40229E804DF8}"/>
              </a:ext>
            </a:extLst>
          </p:cNvPr>
          <p:cNvGrpSpPr/>
          <p:nvPr/>
        </p:nvGrpSpPr>
        <p:grpSpPr>
          <a:xfrm>
            <a:off x="7471817" y="2715344"/>
            <a:ext cx="965329" cy="1074699"/>
            <a:chOff x="7471817" y="2715344"/>
            <a:chExt cx="965329" cy="1074699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644F3E0-7961-C745-B978-9A6EC157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49229" y="2715344"/>
              <a:ext cx="677617" cy="754986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651F3E1-18C7-094B-ADD6-220C04AD0B2D}"/>
                </a:ext>
              </a:extLst>
            </p:cNvPr>
            <p:cNvSpPr txBox="1"/>
            <p:nvPr/>
          </p:nvSpPr>
          <p:spPr>
            <a:xfrm>
              <a:off x="7471817" y="3482266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/>
                <a:t>댓글 번역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C64055-CD2C-9C48-8C3F-336664CB24D8}"/>
              </a:ext>
            </a:extLst>
          </p:cNvPr>
          <p:cNvGrpSpPr/>
          <p:nvPr/>
        </p:nvGrpSpPr>
        <p:grpSpPr>
          <a:xfrm>
            <a:off x="5745909" y="2689155"/>
            <a:ext cx="1210029" cy="1011752"/>
            <a:chOff x="5745909" y="2689155"/>
            <a:chExt cx="1210029" cy="101175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1E2EA0A-C8E2-4C44-A69F-9B9B7B4A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45909" y="2689155"/>
              <a:ext cx="1210029" cy="754986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369AB56-8415-044F-9993-2B6404079123}"/>
                </a:ext>
              </a:extLst>
            </p:cNvPr>
            <p:cNvSpPr txBox="1"/>
            <p:nvPr/>
          </p:nvSpPr>
          <p:spPr>
            <a:xfrm>
              <a:off x="5888767" y="3393130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/>
                <a:t>댓글 수집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440A385-6AA9-DC46-B352-19DAAD6C9D43}"/>
              </a:ext>
            </a:extLst>
          </p:cNvPr>
          <p:cNvSpPr txBox="1"/>
          <p:nvPr/>
        </p:nvSpPr>
        <p:spPr>
          <a:xfrm>
            <a:off x="8941129" y="2815572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/>
              <a:t>긍정부정</a:t>
            </a:r>
            <a:r>
              <a:rPr kumimoji="1" lang="ko-KR" altLang="en-US" sz="1400" b="1" dirty="0"/>
              <a:t> </a:t>
            </a:r>
            <a:endParaRPr kumimoji="1" lang="en-US" altLang="ko-KR" sz="1400" b="1" dirty="0"/>
          </a:p>
          <a:p>
            <a:r>
              <a:rPr kumimoji="1" lang="en-US" altLang="ko-KR" sz="1400" b="1" dirty="0"/>
              <a:t>AI</a:t>
            </a:r>
            <a:r>
              <a:rPr kumimoji="1" lang="ko-KR" altLang="en-US" sz="1400" b="1" dirty="0"/>
              <a:t>모델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794E20-504D-9F46-8922-ED0606279472}"/>
              </a:ext>
            </a:extLst>
          </p:cNvPr>
          <p:cNvSpPr txBox="1"/>
          <p:nvPr/>
        </p:nvSpPr>
        <p:spPr>
          <a:xfrm>
            <a:off x="8654349" y="3673979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6</a:t>
            </a:r>
            <a:r>
              <a:rPr kumimoji="1" lang="ko-KR" altLang="en-US" sz="1400" b="1" dirty="0"/>
              <a:t>감정 </a:t>
            </a:r>
            <a:r>
              <a:rPr kumimoji="1" lang="en-US" altLang="ko-KR" sz="1400" b="1" dirty="0"/>
              <a:t>AI</a:t>
            </a:r>
            <a:r>
              <a:rPr kumimoji="1" lang="ko-KR" altLang="en-US" sz="1400" b="1" dirty="0"/>
              <a:t>모델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E656705-27E5-2A42-A4BF-105C19D3708B}"/>
              </a:ext>
            </a:extLst>
          </p:cNvPr>
          <p:cNvGrpSpPr/>
          <p:nvPr/>
        </p:nvGrpSpPr>
        <p:grpSpPr>
          <a:xfrm>
            <a:off x="5845328" y="3898620"/>
            <a:ext cx="1317022" cy="1672091"/>
            <a:chOff x="5845328" y="3898620"/>
            <a:chExt cx="1317022" cy="167209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46E02C8-99BF-E342-9758-CE1AB0EC5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84884" y="3898620"/>
              <a:ext cx="839555" cy="93541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407F006-4CB4-E445-90DA-6A7D46C5F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46065" y="4267608"/>
              <a:ext cx="916285" cy="102090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0716D35-7DF0-2347-95C3-4B49CBAC0EDA}"/>
                </a:ext>
              </a:extLst>
            </p:cNvPr>
            <p:cNvSpPr txBox="1"/>
            <p:nvPr/>
          </p:nvSpPr>
          <p:spPr>
            <a:xfrm>
              <a:off x="5845328" y="5262934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/>
                <a:t>영상 수집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11D1072-6A1D-5C4E-AC37-3A2A6DCAAF4F}"/>
              </a:ext>
            </a:extLst>
          </p:cNvPr>
          <p:cNvSpPr txBox="1"/>
          <p:nvPr/>
        </p:nvSpPr>
        <p:spPr>
          <a:xfrm>
            <a:off x="7588545" y="5056227"/>
            <a:ext cx="1872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영상 </a:t>
            </a:r>
            <a:r>
              <a:rPr kumimoji="1" lang="en-US" altLang="ko-KR" sz="1400" b="1" dirty="0"/>
              <a:t>mini exception</a:t>
            </a:r>
          </a:p>
          <a:p>
            <a:r>
              <a:rPr kumimoji="1" lang="en-US" altLang="ko-KR" sz="1400" b="1" dirty="0"/>
              <a:t>        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AI </a:t>
            </a:r>
            <a:r>
              <a:rPr kumimoji="1" lang="ko-KR" altLang="en-US" sz="1400" b="1" dirty="0"/>
              <a:t>모델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B186835-0B81-6849-8197-26B1E5AE902D}"/>
              </a:ext>
            </a:extLst>
          </p:cNvPr>
          <p:cNvSpPr txBox="1"/>
          <p:nvPr/>
        </p:nvSpPr>
        <p:spPr>
          <a:xfrm>
            <a:off x="3450461" y="3432037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URL</a:t>
            </a:r>
            <a:r>
              <a:rPr kumimoji="1" lang="ko-KR" altLang="en-US" sz="1400" b="1" dirty="0"/>
              <a:t> 입력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7F9E9B3-ED2C-004E-977B-FBCDDC2EE7AD}"/>
              </a:ext>
            </a:extLst>
          </p:cNvPr>
          <p:cNvSpPr txBox="1"/>
          <p:nvPr/>
        </p:nvSpPr>
        <p:spPr>
          <a:xfrm>
            <a:off x="3590833" y="413678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시각화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118E631-4698-884A-B244-1F37DFB2FD1C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7C760966-C9D7-2B4C-AEC7-786F613FB2C8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" name="타원 82">
            <a:extLst>
              <a:ext uri="{FF2B5EF4-FFF2-40B4-BE49-F238E27FC236}">
                <a16:creationId xmlns:a16="http://schemas.microsoft.com/office/drawing/2014/main" id="{7FFAA83E-CEEA-E24B-B34E-6733ABAAA6E6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Group 4">
            <a:extLst>
              <a:ext uri="{FF2B5EF4-FFF2-40B4-BE49-F238E27FC236}">
                <a16:creationId xmlns:a16="http://schemas.microsoft.com/office/drawing/2014/main" id="{54ED83BC-D6D9-6F45-B2D5-B26098F9CE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3EA8D996-2C26-A043-88D5-955545C0F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96A7AB45-6B9A-4C4B-8405-735F4178C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BB808568-2017-5E4E-9EDF-2CADD9882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E8FA9A6F-2E14-EB4C-9365-710C4798F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5200DC40-C315-3345-B59B-B8174B53D7D5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삼각형 89">
            <a:extLst>
              <a:ext uri="{FF2B5EF4-FFF2-40B4-BE49-F238E27FC236}">
                <a16:creationId xmlns:a16="http://schemas.microsoft.com/office/drawing/2014/main" id="{16532086-C3E9-6B46-A6C6-873C6E6192C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53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5"/>
    </mc:Choice>
    <mc:Fallback xmlns="">
      <p:transition spd="slow" advTm="9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7" grpId="0"/>
      <p:bldP spid="79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descr="sample3">
            <a:hlinkClick r:id="" action="ppaction://media"/>
            <a:extLst>
              <a:ext uri="{FF2B5EF4-FFF2-40B4-BE49-F238E27FC236}">
                <a16:creationId xmlns:a16="http://schemas.microsoft.com/office/drawing/2014/main" id="{EB10D7FF-9E8F-A549-86A4-580D848078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0"/>
                    <p14:bmk name="책갈피 2" time="4533"/>
                    <p14:bmk name="책갈피 3" time="7787.9673"/>
                    <p14:bmk name="책갈피 4" time="13522.2703"/>
                    <p14:bmk name="책갈피 5" time="22242.0119"/>
                    <p14:bmk name="책갈피 6" time="25727.6095"/>
                    <p14:bmk name="책갈피 7" time="29016.7689"/>
                    <p14:bmk name="책갈피 8" time="33588.7836"/>
                    <p14:bmk name="책갈피 9" time="39209.1756"/>
                    <p14:bmk name="책갈피 10" time="45927.7632"/>
                    <p14:bmk name="책갈피 11" time="49863.3754"/>
                    <p14:bmk name="책갈피 12" time="58105.612"/>
                    <p14:bmk name="책갈피 13" time="69013.842"/>
                    <p14:bmk name="책갈피 14" time="72424.2009"/>
                    <p14:bmk name="책갈피 15" time="76211.0095"/>
                    <p14:bmk name="책갈피 16" time="80411.0099"/>
                    <p14:bmk name="책갈피 17" time="82944.2895"/>
                    <p14:bmk name="책갈피 18" time="90077.30620000001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175"/>
            <a:ext cx="12192000" cy="68548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68E846-F4AD-EE48-A10F-8210AAE5D073}"/>
              </a:ext>
            </a:extLst>
          </p:cNvPr>
          <p:cNvSpPr/>
          <p:nvPr/>
        </p:nvSpPr>
        <p:spPr>
          <a:xfrm>
            <a:off x="-15240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안녕하세요 이제부터는 시연 영상입니다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1A545A-4B9A-B64D-BCE2-E8E2EAEC062E}"/>
              </a:ext>
            </a:extLst>
          </p:cNvPr>
          <p:cNvSpPr/>
          <p:nvPr/>
        </p:nvSpPr>
        <p:spPr>
          <a:xfrm>
            <a:off x="-258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분석하고 싶은 유튜브 주소를 입력합니다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71E195-D589-2949-B642-ADCD645F4D34}"/>
              </a:ext>
            </a:extLst>
          </p:cNvPr>
          <p:cNvSpPr/>
          <p:nvPr/>
        </p:nvSpPr>
        <p:spPr>
          <a:xfrm>
            <a:off x="-516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필요에 따라 사용자 분석 모드 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/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 </a:t>
            </a:r>
            <a:r>
              <a:rPr kumimoji="1" lang="ko-KR" altLang="en-US" sz="2400" dirty="0" err="1">
                <a:ln>
                  <a:solidFill>
                    <a:schemeClr val="bg1"/>
                  </a:solidFill>
                </a:ln>
              </a:rPr>
              <a:t>크리에이터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 분석 모드를 선택합니다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0F331-C2E6-0948-9F72-8D65025D3B43}"/>
              </a:ext>
            </a:extLst>
          </p:cNvPr>
          <p:cNvSpPr/>
          <p:nvPr/>
        </p:nvSpPr>
        <p:spPr>
          <a:xfrm>
            <a:off x="-1032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먼저 왼쪽 상단은 </a:t>
            </a:r>
            <a:r>
              <a:rPr kumimoji="1" lang="ko-KR" altLang="en-US" sz="2400" dirty="0" err="1">
                <a:ln>
                  <a:solidFill>
                    <a:schemeClr val="bg1"/>
                  </a:solidFill>
                </a:ln>
              </a:rPr>
              <a:t>크리에이터의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 표정을 분석한 </a:t>
            </a:r>
            <a:r>
              <a:rPr kumimoji="1" lang="ko-KR" altLang="en-US" sz="2400" dirty="0" err="1">
                <a:ln>
                  <a:solidFill>
                    <a:schemeClr val="bg1"/>
                  </a:solidFill>
                </a:ln>
              </a:rPr>
              <a:t>타임로그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 입니다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F2340-E478-864C-A7B8-02D1D4DA3BB2}"/>
              </a:ext>
            </a:extLst>
          </p:cNvPr>
          <p:cNvSpPr/>
          <p:nvPr/>
        </p:nvSpPr>
        <p:spPr>
          <a:xfrm>
            <a:off x="15240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왼쪽 하단은 영상 속 인물의 표정으로  감성 분석한 결과입니다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D35954-9FC3-C843-A596-91ACD3D15A01}"/>
              </a:ext>
            </a:extLst>
          </p:cNvPr>
          <p:cNvSpPr/>
          <p:nvPr/>
        </p:nvSpPr>
        <p:spPr>
          <a:xfrm>
            <a:off x="-1806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가운데는 영상에 달린 댓글들을 긍정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/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중립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/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부정으로 분류한 결과를 확인합니다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C3EE9-931E-CC4C-A45F-E1F631C8E473}"/>
              </a:ext>
            </a:extLst>
          </p:cNvPr>
          <p:cNvSpPr/>
          <p:nvPr/>
        </p:nvSpPr>
        <p:spPr>
          <a:xfrm>
            <a:off x="30480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분류 결과가 잘못되었다고 사용자가 판단할 경우 추론 결과를 직접 수정할 수 있습니다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384298-1D2A-0449-8D2A-89F24514F23A}"/>
              </a:ext>
            </a:extLst>
          </p:cNvPr>
          <p:cNvSpPr/>
          <p:nvPr/>
        </p:nvSpPr>
        <p:spPr>
          <a:xfrm>
            <a:off x="11628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오른쪽 상단은 댓글들을 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6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가지 감성으로 분류한 레이더 차트 입니다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518DC-6A0B-E142-B5DF-F131EA19BD13}"/>
              </a:ext>
            </a:extLst>
          </p:cNvPr>
          <p:cNvSpPr/>
          <p:nvPr/>
        </p:nvSpPr>
        <p:spPr>
          <a:xfrm>
            <a:off x="42108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오른쪽 하단은 감성 버튼을 클릭하면 해당 감성의 댓글을 </a:t>
            </a:r>
            <a:r>
              <a:rPr kumimoji="1" lang="ko-KR" altLang="en-US" sz="2400" dirty="0" err="1">
                <a:ln>
                  <a:solidFill>
                    <a:schemeClr val="bg1"/>
                  </a:solidFill>
                </a:ln>
              </a:rPr>
              <a:t>워드클라우드로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 보여줍니다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9B8DF3-46F7-774D-8417-77FA7F5C6725}"/>
              </a:ext>
            </a:extLst>
          </p:cNvPr>
          <p:cNvSpPr/>
          <p:nvPr/>
        </p:nvSpPr>
        <p:spPr>
          <a:xfrm>
            <a:off x="-34092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유튜브 영상을 재생 시키고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9C1DDE-C667-6D41-AC43-6E9B74D4F007}"/>
              </a:ext>
            </a:extLst>
          </p:cNvPr>
          <p:cNvSpPr/>
          <p:nvPr/>
        </p:nvSpPr>
        <p:spPr>
          <a:xfrm>
            <a:off x="-67926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ln>
                  <a:solidFill>
                    <a:schemeClr val="bg1"/>
                  </a:solidFill>
                </a:ln>
              </a:rPr>
              <a:t>웹캠을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 켜서 시청자의 표정을 전송 합니다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8DDFAA-E521-B745-A8FA-9EDD0E56708B}"/>
              </a:ext>
            </a:extLst>
          </p:cNvPr>
          <p:cNvSpPr/>
          <p:nvPr/>
        </p:nvSpPr>
        <p:spPr>
          <a:xfrm>
            <a:off x="23643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ln>
                  <a:solidFill>
                    <a:schemeClr val="bg1"/>
                  </a:solidFill>
                </a:ln>
              </a:rPr>
              <a:t>크리에이터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 기준 분석 모드로 이동합니다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6D22A6-A765-4B40-A678-1C0C6F6030AF}"/>
              </a:ext>
            </a:extLst>
          </p:cNvPr>
          <p:cNvSpPr/>
          <p:nvPr/>
        </p:nvSpPr>
        <p:spPr>
          <a:xfrm>
            <a:off x="91440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시청자들의 </a:t>
            </a:r>
            <a:r>
              <a:rPr kumimoji="1" lang="ko-KR" altLang="en-US" sz="2400" dirty="0" err="1">
                <a:ln>
                  <a:solidFill>
                    <a:schemeClr val="bg1"/>
                  </a:solidFill>
                </a:ln>
              </a:rPr>
              <a:t>웹캠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 영상을 감성 분석하여 평균 결과를 </a:t>
            </a:r>
            <a:r>
              <a:rPr kumimoji="1" lang="ko-KR" altLang="en-US" sz="2400" dirty="0" err="1">
                <a:ln>
                  <a:solidFill>
                    <a:schemeClr val="bg1"/>
                  </a:solidFill>
                </a:ln>
              </a:rPr>
              <a:t>통계화합니다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F84203-8B6E-6C49-92DA-F6080B70F9A2}"/>
              </a:ext>
            </a:extLst>
          </p:cNvPr>
          <p:cNvSpPr/>
          <p:nvPr/>
        </p:nvSpPr>
        <p:spPr>
          <a:xfrm>
            <a:off x="67410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영상을 보낸 시청자들과 전송 시간을 보여줍니다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F7133A-B5E8-A043-B629-3FD620720EF2}"/>
              </a:ext>
            </a:extLst>
          </p:cNvPr>
          <p:cNvSpPr/>
          <p:nvPr/>
        </p:nvSpPr>
        <p:spPr>
          <a:xfrm>
            <a:off x="82650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댓글의 긍정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/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중립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/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부정의 분포와 인기 댓글을 보여줍니다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F60EC0-6F26-0C4C-9E51-39EF5B053E96}"/>
              </a:ext>
            </a:extLst>
          </p:cNvPr>
          <p:cNvSpPr/>
          <p:nvPr/>
        </p:nvSpPr>
        <p:spPr>
          <a:xfrm>
            <a:off x="67410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분석 결과를 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SNS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에 공유 할 수 있습니다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730A8D-AFD8-064D-BD3C-077010ADCB0B}"/>
              </a:ext>
            </a:extLst>
          </p:cNvPr>
          <p:cNvSpPr/>
          <p:nvPr/>
        </p:nvSpPr>
        <p:spPr>
          <a:xfrm>
            <a:off x="-64968" y="6105783"/>
            <a:ext cx="12192000" cy="774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추천 영상으로 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URL</a:t>
            </a:r>
            <a:r>
              <a:rPr kumimoji="1" lang="ko-KR" altLang="en-US" sz="2400" dirty="0">
                <a:ln>
                  <a:solidFill>
                    <a:schemeClr val="bg1"/>
                  </a:solidFill>
                </a:ln>
              </a:rPr>
              <a:t>을 입력하지 않고도 분석된 결과를 확인 할 수 있습니다</a:t>
            </a:r>
            <a:r>
              <a:rPr kumimoji="1" lang="en-US" altLang="ko-KR" sz="2400" dirty="0">
                <a:ln>
                  <a:solidFill>
                    <a:schemeClr val="bg1"/>
                  </a:solidFill>
                </a:ln>
              </a:rPr>
              <a:t>.</a:t>
            </a:r>
            <a:endParaRPr kumimoji="1" lang="ko-KR" altLang="en-US" sz="24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882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"/>
    </mc:Choice>
    <mc:Fallback xmlns="">
      <p:transition spd="slow" advTm="3801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3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9" fill="hold">
                          <p:stCondLst>
                            <p:cond delay="indefinite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3" fill="hold">
                          <p:stCondLst>
                            <p:cond delay="indefinite"/>
                          </p:stCondLst>
                          <p:childTnLst>
                            <p:par>
                              <p:cTn id="1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5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5" fill="hold">
                          <p:stCondLst>
                            <p:cond delay="indefinite"/>
                          </p:stCondLst>
                          <p:childTnLst>
                            <p:par>
                              <p:cTn id="1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7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9" fill="hold">
                          <p:stCondLst>
                            <p:cond delay="indefinite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7" fill="hold">
                          <p:stCondLst>
                            <p:cond delay="indefinite"/>
                          </p:stCondLst>
                          <p:childTnLst>
                            <p:par>
                              <p:cTn id="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3" fill="hold">
                          <p:stCondLst>
                            <p:cond delay="indefinite"/>
                          </p:stCondLst>
                          <p:childTnLst>
                            <p:par>
                              <p:cTn id="2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5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7" fill="hold">
                          <p:stCondLst>
                            <p:cond delay="indefinite"/>
                          </p:stCondLst>
                          <p:childTnLst>
                            <p:par>
                              <p:cTn id="2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9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1" fill="hold">
                          <p:stCondLst>
                            <p:cond delay="indefinite"/>
                          </p:stCondLst>
                          <p:childTnLst>
                            <p:par>
                              <p:cTn id="2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3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5" fill="hold">
                          <p:stCondLst>
                            <p:cond delay="indefinite"/>
                          </p:stCondLst>
                          <p:childTnLst>
                            <p:par>
                              <p:cTn id="2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7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9" fill="hold">
                          <p:stCondLst>
                            <p:cond delay="indefinite"/>
                          </p:stCondLst>
                          <p:childTnLst>
                            <p:par>
                              <p:cTn id="2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1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3" fill="hold">
                          <p:stCondLst>
                            <p:cond delay="indefinite"/>
                          </p:stCondLst>
                          <p:childTnLst>
                            <p:par>
                              <p:cTn id="2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1" fill="hold">
                          <p:stCondLst>
                            <p:cond delay="indefinite"/>
                          </p:stCondLst>
                          <p:childTnLst>
                            <p:par>
                              <p:cTn id="2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5" fill="hold">
                          <p:stCondLst>
                            <p:cond delay="indefinite"/>
                          </p:stCondLst>
                          <p:childTnLst>
                            <p:par>
                              <p:cTn id="2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7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9" fill="hold">
                          <p:stCondLst>
                            <p:cond delay="indefinite"/>
                          </p:stCondLst>
                          <p:childTnLst>
                            <p:par>
                              <p:cTn id="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1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3" fill="hold">
                          <p:stCondLst>
                            <p:cond delay="indefinite"/>
                          </p:stCondLst>
                          <p:childTnLst>
                            <p:par>
                              <p:cTn id="2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5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7" fill="hold">
                          <p:stCondLst>
                            <p:cond delay="indefinite"/>
                          </p:stCondLst>
                          <p:childTnLst>
                            <p:par>
                              <p:cTn id="2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9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1" fill="hold">
                          <p:stCondLst>
                            <p:cond delay="indefinite"/>
                          </p:stCondLst>
                          <p:childTnLst>
                            <p:par>
                              <p:cTn id="2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3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5" fill="hold">
                          <p:stCondLst>
                            <p:cond delay="indefinite"/>
                          </p:stCondLst>
                          <p:childTnLst>
                            <p:par>
                              <p:cTn id="2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7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1" presetClass="entr" presetSubtype="0" fill="hold" grpId="1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1" fill="hold">
                          <p:stCondLst>
                            <p:cond delay="indefinite"/>
                          </p:stCondLst>
                          <p:childTnLst>
                            <p:par>
                              <p:cTn id="2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9" fill="hold">
                          <p:stCondLst>
                            <p:cond delay="indefinite"/>
                          </p:stCondLst>
                          <p:childTnLst>
                            <p:par>
                              <p:cTn id="2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3" fill="hold">
                          <p:stCondLst>
                            <p:cond delay="indefinite"/>
                          </p:stCondLst>
                          <p:childTnLst>
                            <p:par>
                              <p:cTn id="2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5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7" fill="hold">
                          <p:stCondLst>
                            <p:cond delay="indefinite"/>
                          </p:stCondLst>
                          <p:childTnLst>
                            <p:par>
                              <p:cTn id="2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9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1" fill="hold">
                          <p:stCondLst>
                            <p:cond delay="indefinite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5" fill="hold">
                          <p:stCondLst>
                            <p:cond delay="indefinite"/>
                          </p:stCondLst>
                          <p:childTnLst>
                            <p:par>
                              <p:cTn id="2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7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9" fill="hold">
                          <p:stCondLst>
                            <p:cond delay="indefinite"/>
                          </p:stCondLst>
                          <p:childTnLst>
                            <p:par>
                              <p:cTn id="3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1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7" fill="hold">
                          <p:stCondLst>
                            <p:cond delay="indefinite"/>
                          </p:stCondLst>
                          <p:childTnLst>
                            <p:par>
                              <p:cTn id="3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9" presetID="1" presetClass="entr" presetSubtype="0" fill="hold" grpId="1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1" fill="hold">
                          <p:stCondLst>
                            <p:cond delay="indefinite"/>
                          </p:stCondLst>
                          <p:childTnLst>
                            <p:par>
                              <p:cTn id="3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3" presetID="1" presetClass="entr" presetSubtype="0" fill="hold" grpId="1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5" fill="hold">
                          <p:stCondLst>
                            <p:cond delay="indefinite"/>
                          </p:stCondLst>
                          <p:childTnLst>
                            <p:par>
                              <p:cTn id="3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9" fill="hold">
                          <p:stCondLst>
                            <p:cond delay="indefinite"/>
                          </p:stCondLst>
                          <p:childTnLst>
                            <p:par>
                              <p:cTn id="3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3" fill="hold">
                          <p:stCondLst>
                            <p:cond delay="indefinite"/>
                          </p:stCondLst>
                          <p:childTnLst>
                            <p:par>
                              <p:cTn id="3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7" fill="hold">
                          <p:stCondLst>
                            <p:cond delay="indefinite"/>
                          </p:stCondLst>
                          <p:childTnLst>
                            <p:par>
                              <p:cTn id="3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9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1" fill="hold">
                          <p:stCondLst>
                            <p:cond delay="indefinite"/>
                          </p:stCondLst>
                          <p:childTnLst>
                            <p:par>
                              <p:cTn id="3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3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5" fill="hold">
                          <p:stCondLst>
                            <p:cond delay="indefinite"/>
                          </p:stCondLst>
                          <p:childTnLst>
                            <p:par>
                              <p:cTn id="3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7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9" fill="hold">
                          <p:stCondLst>
                            <p:cond delay="indefinite"/>
                          </p:stCondLst>
                          <p:childTnLst>
                            <p:par>
                              <p:cTn id="3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1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3" fill="hold">
                          <p:stCondLst>
                            <p:cond delay="indefinite"/>
                          </p:stCondLst>
                          <p:childTnLst>
                            <p:par>
                              <p:cTn id="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5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5" fill="hold">
                          <p:stCondLst>
                            <p:cond delay="indefinite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1" presetClass="entr" presetSubtype="0" fill="hold" grpId="1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9" fill="hold">
                          <p:stCondLst>
                            <p:cond delay="indefinite"/>
                          </p:stCondLst>
                          <p:childTnLst>
                            <p:par>
                              <p:cTn id="3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1" presetID="1" presetClass="entr" presetSubtype="0" fill="hold" grpId="1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3" fill="hold">
                          <p:stCondLst>
                            <p:cond delay="indefinite"/>
                          </p:stCondLst>
                          <p:childTnLst>
                            <p:par>
                              <p:cTn id="3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5" presetID="1" presetClass="entr" presetSubtype="0" fill="hold" grpId="1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7" fill="hold">
                          <p:stCondLst>
                            <p:cond delay="indefinite"/>
                          </p:stCondLst>
                          <p:childTnLst>
                            <p:par>
                              <p:cTn id="3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1" fill="hold">
                          <p:stCondLst>
                            <p:cond delay="indefinite"/>
                          </p:stCondLst>
                          <p:childTnLst>
                            <p:par>
                              <p:cTn id="3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5" fill="hold">
                          <p:stCondLst>
                            <p:cond delay="indefinite"/>
                          </p:stCondLst>
                          <p:childTnLst>
                            <p:par>
                              <p:cTn id="3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9" fill="hold">
                          <p:stCondLst>
                            <p:cond delay="indefinite"/>
                          </p:stCondLst>
                          <p:childTnLst>
                            <p:par>
                              <p:cTn id="3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3" fill="hold">
                          <p:stCondLst>
                            <p:cond delay="indefinite"/>
                          </p:stCondLst>
                          <p:childTnLst>
                            <p:par>
                              <p:cTn id="3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5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7" fill="hold">
                          <p:stCondLst>
                            <p:cond delay="indefinite"/>
                          </p:stCondLst>
                          <p:childTnLst>
                            <p:par>
                              <p:cTn id="3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9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1" fill="hold">
                          <p:stCondLst>
                            <p:cond delay="indefinite"/>
                          </p:stCondLst>
                          <p:childTnLst>
                            <p:par>
                              <p:cTn id="3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3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5" fill="hold">
                          <p:stCondLst>
                            <p:cond delay="indefinite"/>
                          </p:stCondLst>
                          <p:childTnLst>
                            <p:par>
                              <p:cTn id="3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7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9" fill="hold">
                          <p:stCondLst>
                            <p:cond delay="indefinite"/>
                          </p:stCondLst>
                          <p:childTnLst>
                            <p:par>
                              <p:cTn id="4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1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3" fill="hold">
                          <p:stCondLst>
                            <p:cond delay="indefinite"/>
                          </p:stCondLst>
                          <p:childTnLst>
                            <p:par>
                              <p:cTn id="4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5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7" fill="hold">
                          <p:stCondLst>
                            <p:cond delay="indefinite"/>
                          </p:stCondLst>
                          <p:childTnLst>
                            <p:par>
                              <p:cTn id="4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9" presetID="1" presetClass="entr" presetSubtype="0" fill="hold" grpId="1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1" fill="hold">
                          <p:stCondLst>
                            <p:cond delay="indefinite"/>
                          </p:stCondLst>
                          <p:childTnLst>
                            <p:par>
                              <p:cTn id="4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3" presetID="1" presetClass="entr" presetSubtype="0" fill="hold" grpId="1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5" fill="hold">
                          <p:stCondLst>
                            <p:cond delay="indefinite"/>
                          </p:stCondLst>
                          <p:childTnLst>
                            <p:par>
                              <p:cTn id="4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7" presetID="1" presetClass="entr" presetSubtype="0" fill="hold" grpId="1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9" fill="hold">
                          <p:stCondLst>
                            <p:cond delay="indefinite"/>
                          </p:stCondLst>
                          <p:childTnLst>
                            <p:par>
                              <p:cTn id="4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1" presetID="1" presetClass="entr" presetSubtype="0" fill="hold" grpId="1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4" presetID="1" presetClass="entr" presetSubtype="0" fill="hold" grpId="1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0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3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6" presetID="1" presetClass="entr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9" presetID="1" presetClass="entr" presetSubtype="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2" presetID="1" presetClass="entr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5" presetID="1" presetClass="entr" presetSubtype="0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8" presetID="1" presetClass="entr" presetSubtype="0" fill="hold" grpId="7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1" presetID="1" presetClass="entr" presetSubtype="0" fill="hold" grpId="8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4" presetID="1" presetClass="entr" presetSubtype="0" fill="hold" grpId="9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7" presetID="1" presetClass="entr" presetSubtype="0" fill="hold" grpId="1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0" presetID="1" presetClass="entr" presetSubtype="0" fill="hold" grpId="1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3" presetID="1" presetClass="entr" presetSubtype="0" fill="hold" grpId="1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6" presetID="1" presetClass="entr" presetSubtype="0" fill="hold" grpId="1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9" presetID="1" presetClass="entr" presetSubtype="0" fill="hold" grpId="1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2" presetID="1" presetClass="entr" presetSubtype="0" fill="hold" grpId="1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8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1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4" presetID="1" presetClass="entr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7" presetID="1" presetClass="entr" presetSubtype="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0" presetID="1" presetClass="entr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3" presetID="1" presetClass="entr" presetSubtype="0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6" presetID="1" presetClass="entr" presetSubtype="0" fill="hold" grpId="7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9" presetID="1" presetClass="entr" presetSubtype="0" fill="hold" grpId="8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2" presetID="1" presetClass="entr" presetSubtype="0" fill="hold" grpId="9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5" presetID="1" presetClass="entr" presetSubtype="0" fill="hold" grpId="1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8" presetID="1" presetClass="entr" presetSubtype="0" fill="hold" grpId="1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1" presetID="1" presetClass="entr" presetSubtype="0" fill="hold" grpId="1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4" presetID="1" presetClass="entr" presetSubtype="0" fill="hold" grpId="1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7" presetID="1" presetClass="entr" presetSubtype="0" fill="hold" grpId="1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9" fill="hold">
                          <p:stCondLst>
                            <p:cond delay="indefinite"/>
                          </p:stCondLst>
                          <p:childTnLst>
                            <p:par>
                              <p:cTn id="5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1" presetID="1" presetClass="entr" presetSubtype="0" fill="hold" grpId="1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3" fill="hold">
                          <p:stCondLst>
                            <p:cond delay="indefinite"/>
                          </p:stCondLst>
                          <p:childTnLst>
                            <p:par>
                              <p:cTn id="5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52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52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29" fill="hold">
                          <p:stCondLst>
                            <p:cond delay="0"/>
                          </p:stCondLst>
                          <p:childTnLst>
                            <p:par>
                              <p:cTn id="5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"/>
                      </p:tgtEl>
                    </p:cond>
                  </p:nextCondLst>
                </p:seq>
                <p:seq concurrent="1" nextAc="seek">
                  <p:cTn id="53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34" fill="hold">
                          <p:stCondLst>
                            <p:cond delay="0"/>
                          </p:stCondLst>
                          <p:childTnLst>
                            <p:par>
                              <p:cTn id="5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2"/>
                      </p:tgtEl>
                    </p:cond>
                  </p:nextCondLst>
                </p:seq>
                <p:seq concurrent="1" nextAc="seek">
                  <p:cTn id="53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39" fill="hold">
                          <p:stCondLst>
                            <p:cond delay="0"/>
                          </p:stCondLst>
                          <p:childTnLst>
                            <p:par>
                              <p:cTn id="5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1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3"/>
                      </p:tgtEl>
                    </p:cond>
                  </p:nextCondLst>
                </p:seq>
                <p:seq concurrent="1" nextAc="seek">
                  <p:cTn id="54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4" fill="hold">
                          <p:stCondLst>
                            <p:cond delay="0"/>
                          </p:stCondLst>
                          <p:childTnLst>
                            <p:par>
                              <p:cTn id="5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6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4"/>
                      </p:tgtEl>
                    </p:cond>
                  </p:nextCondLst>
                </p:seq>
                <p:seq concurrent="1" nextAc="seek">
                  <p:cTn id="54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9" fill="hold">
                          <p:stCondLst>
                            <p:cond delay="0"/>
                          </p:stCondLst>
                          <p:childTnLst>
                            <p:par>
                              <p:cTn id="5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1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5"/>
                      </p:tgtEl>
                    </p:cond>
                  </p:nextCondLst>
                </p:seq>
                <p:seq concurrent="1" nextAc="seek">
                  <p:cTn id="55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54" fill="hold">
                          <p:stCondLst>
                            <p:cond delay="0"/>
                          </p:stCondLst>
                          <p:childTnLst>
                            <p:par>
                              <p:cTn id="5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6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6"/>
                      </p:tgtEl>
                    </p:cond>
                  </p:nextCondLst>
                </p:seq>
                <p:seq concurrent="1" nextAc="seek">
                  <p:cTn id="55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59" fill="hold">
                          <p:stCondLst>
                            <p:cond delay="0"/>
                          </p:stCondLst>
                          <p:childTnLst>
                            <p:par>
                              <p:cTn id="5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1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7"/>
                      </p:tgtEl>
                    </p:cond>
                  </p:nextCondLst>
                </p:seq>
                <p:seq concurrent="1" nextAc="seek">
                  <p:cTn id="56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4" fill="hold">
                          <p:stCondLst>
                            <p:cond delay="0"/>
                          </p:stCondLst>
                          <p:childTnLst>
                            <p:par>
                              <p:cTn id="5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6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8"/>
                      </p:tgtEl>
                    </p:cond>
                  </p:nextCondLst>
                </p:seq>
                <p:seq concurrent="1" nextAc="seek">
                  <p:cTn id="56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9" fill="hold">
                          <p:stCondLst>
                            <p:cond delay="0"/>
                          </p:stCondLst>
                          <p:childTnLst>
                            <p:par>
                              <p:cTn id="5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1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9"/>
                      </p:tgtEl>
                    </p:cond>
                  </p:nextCondLst>
                </p:seq>
                <p:seq concurrent="1" nextAc="seek">
                  <p:cTn id="57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4" fill="hold">
                          <p:stCondLst>
                            <p:cond delay="0"/>
                          </p:stCondLst>
                          <p:childTnLst>
                            <p:par>
                              <p:cTn id="5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6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0"/>
                      </p:tgtEl>
                    </p:cond>
                  </p:nextCondLst>
                </p:seq>
                <p:seq concurrent="1" nextAc="seek">
                  <p:cTn id="57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9" fill="hold">
                          <p:stCondLst>
                            <p:cond delay="0"/>
                          </p:stCondLst>
                          <p:childTnLst>
                            <p:par>
                              <p:cTn id="5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1" presetID="1" presetClass="entr" presetSubtype="0" fill="hold" grpId="1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1"/>
                      </p:tgtEl>
                    </p:cond>
                  </p:nextCondLst>
                </p:seq>
                <p:seq concurrent="1" nextAc="seek">
                  <p:cTn id="58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4" fill="hold">
                          <p:stCondLst>
                            <p:cond delay="0"/>
                          </p:stCondLst>
                          <p:childTnLst>
                            <p:par>
                              <p:cTn id="5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6" presetID="1" presetClass="entr" presetSubtype="0" fill="hold" grpId="1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2"/>
                      </p:tgtEl>
                    </p:cond>
                  </p:nextCondLst>
                </p:seq>
                <p:seq concurrent="1" nextAc="seek">
                  <p:cTn id="58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9" fill="hold">
                          <p:stCondLst>
                            <p:cond delay="0"/>
                          </p:stCondLst>
                          <p:childTnLst>
                            <p:par>
                              <p:cTn id="5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1" presetID="1" presetClass="entr" presetSubtype="0" fill="hold" grpId="1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3"/>
                      </p:tgtEl>
                    </p:cond>
                  </p:nextCondLst>
                </p:seq>
                <p:seq concurrent="1" nextAc="seek">
                  <p:cTn id="59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4" fill="hold">
                          <p:stCondLst>
                            <p:cond delay="0"/>
                          </p:stCondLst>
                          <p:childTnLst>
                            <p:par>
                              <p:cTn id="5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6" presetID="1" presetClass="entr" presetSubtype="0" fill="hold" grpId="1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4"/>
                      </p:tgtEl>
                    </p:cond>
                  </p:nextCondLst>
                </p:seq>
                <p:seq concurrent="1" nextAc="seek">
                  <p:cTn id="59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9" fill="hold">
                          <p:stCondLst>
                            <p:cond delay="0"/>
                          </p:stCondLst>
                          <p:childTnLst>
                            <p:par>
                              <p:cTn id="6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1" presetID="1" presetClass="entr" presetSubtype="0" fill="hold" grpId="1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5"/>
                      </p:tgtEl>
                    </p:cond>
                  </p:nextCondLst>
                </p:seq>
                <p:seq concurrent="1" nextAc="seek">
                  <p:cTn id="603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4" fill="hold">
                          <p:stCondLst>
                            <p:cond delay="0"/>
                          </p:stCondLst>
                          <p:childTnLst>
                            <p:par>
                              <p:cTn id="6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6" presetID="1" presetClass="entr" presetSubtype="0" fill="hold" grpId="1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7"/>
                      </p:tgtEl>
                    </p:cond>
                  </p:nextCondLst>
                </p:seq>
                <p:seq concurrent="1" nextAc="seek">
                  <p:cTn id="608" restart="whenNotActive" fill="hold" evtFilter="cancelBubble" nodeType="interactiveSeq">
                    <p:stCondLst>
                      <p:cond evt="onMediaBookmark" delay="0">
                        <p:tgtEl>
                          <p14:bmkTgt spid="2" bmkName="책갈피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9" fill="hold">
                          <p:stCondLst>
                            <p:cond delay="0"/>
                          </p:stCondLst>
                          <p:childTnLst>
                            <p:par>
                              <p:cTn id="6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1" presetID="1" presetClass="entr" presetSubtype="0" fill="hold" grpId="1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책갈피 18"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1" animBg="1"/>
          <p:bldP spid="6" grpId="0" animBg="1"/>
          <p:bldP spid="6" grpId="1" animBg="1"/>
          <p:bldP spid="6" grpId="2" animBg="1"/>
          <p:bldP spid="7" grpId="0" animBg="1"/>
          <p:bldP spid="7" grpId="1" animBg="1"/>
          <p:bldP spid="7" grpId="2" animBg="1"/>
          <p:bldP spid="7" grpId="3" animBg="1"/>
          <p:bldP spid="8" grpId="0" animBg="1"/>
          <p:bldP spid="8" grpId="1" animBg="1"/>
          <p:bldP spid="8" grpId="2" animBg="1"/>
          <p:bldP spid="8" grpId="3" animBg="1"/>
          <p:bldP spid="8" grpId="4" animBg="1"/>
          <p:bldP spid="9" grpId="0" animBg="1"/>
          <p:bldP spid="9" grpId="1" animBg="1"/>
          <p:bldP spid="9" grpId="2" animBg="1"/>
          <p:bldP spid="9" grpId="3" animBg="1"/>
          <p:bldP spid="9" grpId="4" animBg="1"/>
          <p:bldP spid="9" grpId="5" animBg="1"/>
          <p:bldP spid="10" grpId="0" animBg="1"/>
          <p:bldP spid="10" grpId="1" animBg="1"/>
          <p:bldP spid="10" grpId="2" animBg="1"/>
          <p:bldP spid="10" grpId="3" animBg="1"/>
          <p:bldP spid="10" grpId="4" animBg="1"/>
          <p:bldP spid="10" grpId="5" animBg="1"/>
          <p:bldP spid="10" grpId="6" animBg="1"/>
          <p:bldP spid="11" grpId="0" animBg="1"/>
          <p:bldP spid="11" grpId="1" animBg="1"/>
          <p:bldP spid="11" grpId="2" animBg="1"/>
          <p:bldP spid="11" grpId="3" animBg="1"/>
          <p:bldP spid="11" grpId="4" animBg="1"/>
          <p:bldP spid="11" grpId="5" animBg="1"/>
          <p:bldP spid="11" grpId="6" animBg="1"/>
          <p:bldP spid="11" grpId="7" animBg="1"/>
          <p:bldP spid="12" grpId="0" animBg="1"/>
          <p:bldP spid="12" grpId="1" animBg="1"/>
          <p:bldP spid="12" grpId="2" animBg="1"/>
          <p:bldP spid="12" grpId="3" animBg="1"/>
          <p:bldP spid="12" grpId="4" animBg="1"/>
          <p:bldP spid="12" grpId="5" animBg="1"/>
          <p:bldP spid="12" grpId="6" animBg="1"/>
          <p:bldP spid="12" grpId="7" animBg="1"/>
          <p:bldP spid="12" grpId="8" animBg="1"/>
          <p:bldP spid="13" grpId="0" animBg="1"/>
          <p:bldP spid="13" grpId="1" animBg="1"/>
          <p:bldP spid="13" grpId="2" animBg="1"/>
          <p:bldP spid="13" grpId="3" animBg="1"/>
          <p:bldP spid="13" grpId="4" animBg="1"/>
          <p:bldP spid="13" grpId="5" animBg="1"/>
          <p:bldP spid="13" grpId="6" animBg="1"/>
          <p:bldP spid="13" grpId="7" animBg="1"/>
          <p:bldP spid="13" grpId="8" animBg="1"/>
          <p:bldP spid="13" grpId="9" animBg="1"/>
          <p:bldP spid="14" grpId="0" animBg="1"/>
          <p:bldP spid="14" grpId="1" animBg="1"/>
          <p:bldP spid="14" grpId="2" animBg="1"/>
          <p:bldP spid="14" grpId="3" animBg="1"/>
          <p:bldP spid="14" grpId="4" animBg="1"/>
          <p:bldP spid="14" grpId="5" animBg="1"/>
          <p:bldP spid="14" grpId="6" animBg="1"/>
          <p:bldP spid="14" grpId="7" animBg="1"/>
          <p:bldP spid="14" grpId="8" animBg="1"/>
          <p:bldP spid="14" grpId="9" animBg="1"/>
          <p:bldP spid="14" grpId="10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6" grpId="5" animBg="1"/>
          <p:bldP spid="16" grpId="6" animBg="1"/>
          <p:bldP spid="16" grpId="7" animBg="1"/>
          <p:bldP spid="16" grpId="8" animBg="1"/>
          <p:bldP spid="16" grpId="9" animBg="1"/>
          <p:bldP spid="16" grpId="10" animBg="1"/>
          <p:bldP spid="16" grpId="11" animBg="1"/>
          <p:bldP spid="17" grpId="0" animBg="1"/>
          <p:bldP spid="17" grpId="1" animBg="1"/>
          <p:bldP spid="17" grpId="2" animBg="1"/>
          <p:bldP spid="17" grpId="3" animBg="1"/>
          <p:bldP spid="17" grpId="4" animBg="1"/>
          <p:bldP spid="17" grpId="5" animBg="1"/>
          <p:bldP spid="17" grpId="6" animBg="1"/>
          <p:bldP spid="17" grpId="7" animBg="1"/>
          <p:bldP spid="17" grpId="8" animBg="1"/>
          <p:bldP spid="17" grpId="9" animBg="1"/>
          <p:bldP spid="17" grpId="10" animBg="1"/>
          <p:bldP spid="17" grpId="11" animBg="1"/>
          <p:bldP spid="17" grpId="12" animBg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19" grpId="7" animBg="1"/>
          <p:bldP spid="19" grpId="8" animBg="1"/>
          <p:bldP spid="19" grpId="9" animBg="1"/>
          <p:bldP spid="19" grpId="10" animBg="1"/>
          <p:bldP spid="19" grpId="11" animBg="1"/>
          <p:bldP spid="19" grpId="12" animBg="1"/>
          <p:bldP spid="19" grpId="13" animBg="1"/>
          <p:bldP spid="20" grpId="0" animBg="1"/>
          <p:bldP spid="20" grpId="1" animBg="1"/>
          <p:bldP spid="20" grpId="2" animBg="1"/>
          <p:bldP spid="20" grpId="3" animBg="1"/>
          <p:bldP spid="20" grpId="4" animBg="1"/>
          <p:bldP spid="20" grpId="5" animBg="1"/>
          <p:bldP spid="20" grpId="6" animBg="1"/>
          <p:bldP spid="20" grpId="7" animBg="1"/>
          <p:bldP spid="20" grpId="8" animBg="1"/>
          <p:bldP spid="20" grpId="9" animBg="1"/>
          <p:bldP spid="20" grpId="10" animBg="1"/>
          <p:bldP spid="20" grpId="11" animBg="1"/>
          <p:bldP spid="20" grpId="12" animBg="1"/>
          <p:bldP spid="20" grpId="13" animBg="1"/>
          <p:bldP spid="20" grpId="14" animBg="1"/>
          <p:bldP spid="22" grpId="0" animBg="1"/>
          <p:bldP spid="22" grpId="1" animBg="1"/>
          <p:bldP spid="22" grpId="2" animBg="1"/>
          <p:bldP spid="22" grpId="3" animBg="1"/>
          <p:bldP spid="22" grpId="4" animBg="1"/>
          <p:bldP spid="22" grpId="5" animBg="1"/>
          <p:bldP spid="22" grpId="6" animBg="1"/>
          <p:bldP spid="22" grpId="7" animBg="1"/>
          <p:bldP spid="22" grpId="8" animBg="1"/>
          <p:bldP spid="22" grpId="9" animBg="1"/>
          <p:bldP spid="22" grpId="10" animBg="1"/>
          <p:bldP spid="22" grpId="11" animBg="1"/>
          <p:bldP spid="22" grpId="12" animBg="1"/>
          <p:bldP spid="22" grpId="13" animBg="1"/>
          <p:bldP spid="22" grpId="14" animBg="1"/>
          <p:bldP spid="22" grpId="15" animBg="1"/>
          <p:bldP spid="22" grpId="16" animBg="1"/>
          <p:bldP spid="23" grpId="0" animBg="1"/>
          <p:bldP spid="23" grpId="1" animBg="1"/>
          <p:bldP spid="23" grpId="2" animBg="1"/>
          <p:bldP spid="23" grpId="3" animBg="1"/>
          <p:bldP spid="23" grpId="4" animBg="1"/>
          <p:bldP spid="23" grpId="5" animBg="1"/>
          <p:bldP spid="23" grpId="6" animBg="1"/>
          <p:bldP spid="23" grpId="7" animBg="1"/>
          <p:bldP spid="23" grpId="8" animBg="1"/>
          <p:bldP spid="23" grpId="9" animBg="1"/>
          <p:bldP spid="23" grpId="10" animBg="1"/>
          <p:bldP spid="23" grpId="11" animBg="1"/>
          <p:bldP spid="23" grpId="12" animBg="1"/>
          <p:bldP spid="23" grpId="13" animBg="1"/>
          <p:bldP spid="23" grpId="14" animBg="1"/>
          <p:bldP spid="23" grpId="15" animBg="1"/>
          <p:bldP spid="23" grpId="16" animBg="1"/>
          <p:bldP spid="23" grpId="17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3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9" fill="hold">
                          <p:stCondLst>
                            <p:cond delay="indefinite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3" fill="hold">
                          <p:stCondLst>
                            <p:cond delay="indefinite"/>
                          </p:stCondLst>
                          <p:childTnLst>
                            <p:par>
                              <p:cTn id="1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5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5" fill="hold">
                          <p:stCondLst>
                            <p:cond delay="indefinite"/>
                          </p:stCondLst>
                          <p:childTnLst>
                            <p:par>
                              <p:cTn id="1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7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9" fill="hold">
                          <p:stCondLst>
                            <p:cond delay="indefinite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7" fill="hold">
                          <p:stCondLst>
                            <p:cond delay="indefinite"/>
                          </p:stCondLst>
                          <p:childTnLst>
                            <p:par>
                              <p:cTn id="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3" fill="hold">
                          <p:stCondLst>
                            <p:cond delay="indefinite"/>
                          </p:stCondLst>
                          <p:childTnLst>
                            <p:par>
                              <p:cTn id="2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5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7" fill="hold">
                          <p:stCondLst>
                            <p:cond delay="indefinite"/>
                          </p:stCondLst>
                          <p:childTnLst>
                            <p:par>
                              <p:cTn id="2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9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1" fill="hold">
                          <p:stCondLst>
                            <p:cond delay="indefinite"/>
                          </p:stCondLst>
                          <p:childTnLst>
                            <p:par>
                              <p:cTn id="2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3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5" fill="hold">
                          <p:stCondLst>
                            <p:cond delay="indefinite"/>
                          </p:stCondLst>
                          <p:childTnLst>
                            <p:par>
                              <p:cTn id="2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7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9" fill="hold">
                          <p:stCondLst>
                            <p:cond delay="indefinite"/>
                          </p:stCondLst>
                          <p:childTnLst>
                            <p:par>
                              <p:cTn id="2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1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3" fill="hold">
                          <p:stCondLst>
                            <p:cond delay="indefinite"/>
                          </p:stCondLst>
                          <p:childTnLst>
                            <p:par>
                              <p:cTn id="2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1" fill="hold">
                          <p:stCondLst>
                            <p:cond delay="indefinite"/>
                          </p:stCondLst>
                          <p:childTnLst>
                            <p:par>
                              <p:cTn id="2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5" fill="hold">
                          <p:stCondLst>
                            <p:cond delay="indefinite"/>
                          </p:stCondLst>
                          <p:childTnLst>
                            <p:par>
                              <p:cTn id="2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7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9" fill="hold">
                          <p:stCondLst>
                            <p:cond delay="indefinite"/>
                          </p:stCondLst>
                          <p:childTnLst>
                            <p:par>
                              <p:cTn id="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1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3" fill="hold">
                          <p:stCondLst>
                            <p:cond delay="indefinite"/>
                          </p:stCondLst>
                          <p:childTnLst>
                            <p:par>
                              <p:cTn id="2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5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7" fill="hold">
                          <p:stCondLst>
                            <p:cond delay="indefinite"/>
                          </p:stCondLst>
                          <p:childTnLst>
                            <p:par>
                              <p:cTn id="2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9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1" fill="hold">
                          <p:stCondLst>
                            <p:cond delay="indefinite"/>
                          </p:stCondLst>
                          <p:childTnLst>
                            <p:par>
                              <p:cTn id="2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3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5" fill="hold">
                          <p:stCondLst>
                            <p:cond delay="indefinite"/>
                          </p:stCondLst>
                          <p:childTnLst>
                            <p:par>
                              <p:cTn id="2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7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1" presetClass="entr" presetSubtype="0" fill="hold" grpId="1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1" fill="hold">
                          <p:stCondLst>
                            <p:cond delay="indefinite"/>
                          </p:stCondLst>
                          <p:childTnLst>
                            <p:par>
                              <p:cTn id="2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9" fill="hold">
                          <p:stCondLst>
                            <p:cond delay="indefinite"/>
                          </p:stCondLst>
                          <p:childTnLst>
                            <p:par>
                              <p:cTn id="2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3" fill="hold">
                          <p:stCondLst>
                            <p:cond delay="indefinite"/>
                          </p:stCondLst>
                          <p:childTnLst>
                            <p:par>
                              <p:cTn id="2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5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7" fill="hold">
                          <p:stCondLst>
                            <p:cond delay="indefinite"/>
                          </p:stCondLst>
                          <p:childTnLst>
                            <p:par>
                              <p:cTn id="2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9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1" fill="hold">
                          <p:stCondLst>
                            <p:cond delay="indefinite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5" fill="hold">
                          <p:stCondLst>
                            <p:cond delay="indefinite"/>
                          </p:stCondLst>
                          <p:childTnLst>
                            <p:par>
                              <p:cTn id="2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7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9" fill="hold">
                          <p:stCondLst>
                            <p:cond delay="indefinite"/>
                          </p:stCondLst>
                          <p:childTnLst>
                            <p:par>
                              <p:cTn id="3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1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7" fill="hold">
                          <p:stCondLst>
                            <p:cond delay="indefinite"/>
                          </p:stCondLst>
                          <p:childTnLst>
                            <p:par>
                              <p:cTn id="3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9" presetID="1" presetClass="entr" presetSubtype="0" fill="hold" grpId="1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1" fill="hold">
                          <p:stCondLst>
                            <p:cond delay="indefinite"/>
                          </p:stCondLst>
                          <p:childTnLst>
                            <p:par>
                              <p:cTn id="3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3" presetID="1" presetClass="entr" presetSubtype="0" fill="hold" grpId="1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5" fill="hold">
                          <p:stCondLst>
                            <p:cond delay="indefinite"/>
                          </p:stCondLst>
                          <p:childTnLst>
                            <p:par>
                              <p:cTn id="3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9" fill="hold">
                          <p:stCondLst>
                            <p:cond delay="indefinite"/>
                          </p:stCondLst>
                          <p:childTnLst>
                            <p:par>
                              <p:cTn id="3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3" fill="hold">
                          <p:stCondLst>
                            <p:cond delay="indefinite"/>
                          </p:stCondLst>
                          <p:childTnLst>
                            <p:par>
                              <p:cTn id="3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7" fill="hold">
                          <p:stCondLst>
                            <p:cond delay="indefinite"/>
                          </p:stCondLst>
                          <p:childTnLst>
                            <p:par>
                              <p:cTn id="3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9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1" fill="hold">
                          <p:stCondLst>
                            <p:cond delay="indefinite"/>
                          </p:stCondLst>
                          <p:childTnLst>
                            <p:par>
                              <p:cTn id="3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3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5" fill="hold">
                          <p:stCondLst>
                            <p:cond delay="indefinite"/>
                          </p:stCondLst>
                          <p:childTnLst>
                            <p:par>
                              <p:cTn id="3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7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9" fill="hold">
                          <p:stCondLst>
                            <p:cond delay="indefinite"/>
                          </p:stCondLst>
                          <p:childTnLst>
                            <p:par>
                              <p:cTn id="3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1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3" fill="hold">
                          <p:stCondLst>
                            <p:cond delay="indefinite"/>
                          </p:stCondLst>
                          <p:childTnLst>
                            <p:par>
                              <p:cTn id="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5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5" fill="hold">
                          <p:stCondLst>
                            <p:cond delay="indefinite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1" presetClass="entr" presetSubtype="0" fill="hold" grpId="1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9" fill="hold">
                          <p:stCondLst>
                            <p:cond delay="indefinite"/>
                          </p:stCondLst>
                          <p:childTnLst>
                            <p:par>
                              <p:cTn id="3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1" presetID="1" presetClass="entr" presetSubtype="0" fill="hold" grpId="1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3" fill="hold">
                          <p:stCondLst>
                            <p:cond delay="indefinite"/>
                          </p:stCondLst>
                          <p:childTnLst>
                            <p:par>
                              <p:cTn id="3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5" presetID="1" presetClass="entr" presetSubtype="0" fill="hold" grpId="1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7" fill="hold">
                          <p:stCondLst>
                            <p:cond delay="indefinite"/>
                          </p:stCondLst>
                          <p:childTnLst>
                            <p:par>
                              <p:cTn id="3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1" fill="hold">
                          <p:stCondLst>
                            <p:cond delay="indefinite"/>
                          </p:stCondLst>
                          <p:childTnLst>
                            <p:par>
                              <p:cTn id="3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5" fill="hold">
                          <p:stCondLst>
                            <p:cond delay="indefinite"/>
                          </p:stCondLst>
                          <p:childTnLst>
                            <p:par>
                              <p:cTn id="3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7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9" fill="hold">
                          <p:stCondLst>
                            <p:cond delay="indefinite"/>
                          </p:stCondLst>
                          <p:childTnLst>
                            <p:par>
                              <p:cTn id="3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1" presetID="1" presetClass="entr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3" fill="hold">
                          <p:stCondLst>
                            <p:cond delay="indefinite"/>
                          </p:stCondLst>
                          <p:childTnLst>
                            <p:par>
                              <p:cTn id="3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5" presetID="1" presetClass="entr" presetSubtype="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7" fill="hold">
                          <p:stCondLst>
                            <p:cond delay="indefinite"/>
                          </p:stCondLst>
                          <p:childTnLst>
                            <p:par>
                              <p:cTn id="3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9" presetID="1" presetClass="entr" presetSubtype="0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1" fill="hold">
                          <p:stCondLst>
                            <p:cond delay="indefinite"/>
                          </p:stCondLst>
                          <p:childTnLst>
                            <p:par>
                              <p:cTn id="3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3" presetID="1" presetClass="entr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5" fill="hold">
                          <p:stCondLst>
                            <p:cond delay="indefinite"/>
                          </p:stCondLst>
                          <p:childTnLst>
                            <p:par>
                              <p:cTn id="3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7" presetID="1" presetClass="entr" presetSubtype="0" fill="hold" grpId="7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9" fill="hold">
                          <p:stCondLst>
                            <p:cond delay="indefinite"/>
                          </p:stCondLst>
                          <p:childTnLst>
                            <p:par>
                              <p:cTn id="4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1" presetID="1" presetClass="entr" presetSubtype="0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3" fill="hold">
                          <p:stCondLst>
                            <p:cond delay="indefinite"/>
                          </p:stCondLst>
                          <p:childTnLst>
                            <p:par>
                              <p:cTn id="4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5" presetID="1" presetClass="entr" presetSubtype="0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7" fill="hold">
                          <p:stCondLst>
                            <p:cond delay="indefinite"/>
                          </p:stCondLst>
                          <p:childTnLst>
                            <p:par>
                              <p:cTn id="4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9" presetID="1" presetClass="entr" presetSubtype="0" fill="hold" grpId="1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1" fill="hold">
                          <p:stCondLst>
                            <p:cond delay="indefinite"/>
                          </p:stCondLst>
                          <p:childTnLst>
                            <p:par>
                              <p:cTn id="4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3" presetID="1" presetClass="entr" presetSubtype="0" fill="hold" grpId="1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5" fill="hold">
                          <p:stCondLst>
                            <p:cond delay="indefinite"/>
                          </p:stCondLst>
                          <p:childTnLst>
                            <p:par>
                              <p:cTn id="4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7" presetID="1" presetClass="entr" presetSubtype="0" fill="hold" grpId="1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9" fill="hold">
                          <p:stCondLst>
                            <p:cond delay="indefinite"/>
                          </p:stCondLst>
                          <p:childTnLst>
                            <p:par>
                              <p:cTn id="4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1" presetID="1" presetClass="entr" presetSubtype="0" fill="hold" grpId="1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4" presetID="1" presetClass="entr" presetSubtype="0" fill="hold" grpId="1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0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3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6" presetID="1" presetClass="entr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9" presetID="1" presetClass="entr" presetSubtype="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2" presetID="1" presetClass="entr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5" presetID="1" presetClass="entr" presetSubtype="0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8" presetID="1" presetClass="entr" presetSubtype="0" fill="hold" grpId="7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1" presetID="1" presetClass="entr" presetSubtype="0" fill="hold" grpId="8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4" presetID="1" presetClass="entr" presetSubtype="0" fill="hold" grpId="9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7" presetID="1" presetClass="entr" presetSubtype="0" fill="hold" grpId="1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0" presetID="1" presetClass="entr" presetSubtype="0" fill="hold" grpId="1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3" presetID="1" presetClass="entr" presetSubtype="0" fill="hold" grpId="1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6" presetID="1" presetClass="entr" presetSubtype="0" fill="hold" grpId="1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9" presetID="1" presetClass="entr" presetSubtype="0" fill="hold" grpId="1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2" presetID="1" presetClass="entr" presetSubtype="0" fill="hold" grpId="1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8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1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4" presetID="1" presetClass="entr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7" presetID="1" presetClass="entr" presetSubtype="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0" presetID="1" presetClass="entr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3" presetID="1" presetClass="entr" presetSubtype="0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6" presetID="1" presetClass="entr" presetSubtype="0" fill="hold" grpId="7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9" presetID="1" presetClass="entr" presetSubtype="0" fill="hold" grpId="8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2" presetID="1" presetClass="entr" presetSubtype="0" fill="hold" grpId="9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5" presetID="1" presetClass="entr" presetSubtype="0" fill="hold" grpId="1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8" presetID="1" presetClass="entr" presetSubtype="0" fill="hold" grpId="1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1" presetID="1" presetClass="entr" presetSubtype="0" fill="hold" grpId="1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4" presetID="1" presetClass="entr" presetSubtype="0" fill="hold" grpId="1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7" presetID="1" presetClass="entr" presetSubtype="0" fill="hold" grpId="1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9" fill="hold">
                          <p:stCondLst>
                            <p:cond delay="indefinite"/>
                          </p:stCondLst>
                          <p:childTnLst>
                            <p:par>
                              <p:cTn id="5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1" presetID="1" presetClass="entr" presetSubtype="0" fill="hold" grpId="1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3" fill="hold">
                          <p:stCondLst>
                            <p:cond delay="indefinite"/>
                          </p:stCondLst>
                          <p:childTnLst>
                            <p:par>
                              <p:cTn id="5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52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7" grpId="2" animBg="1"/>
          <p:bldP spid="8" grpId="0" animBg="1"/>
          <p:bldP spid="8" grpId="1" animBg="1"/>
          <p:bldP spid="8" grpId="2" animBg="1"/>
          <p:bldP spid="8" grpId="3" animBg="1"/>
          <p:bldP spid="9" grpId="0" animBg="1"/>
          <p:bldP spid="9" grpId="1" animBg="1"/>
          <p:bldP spid="9" grpId="2" animBg="1"/>
          <p:bldP spid="9" grpId="3" animBg="1"/>
          <p:bldP spid="9" grpId="4" animBg="1"/>
          <p:bldP spid="10" grpId="0" animBg="1"/>
          <p:bldP spid="10" grpId="1" animBg="1"/>
          <p:bldP spid="10" grpId="2" animBg="1"/>
          <p:bldP spid="10" grpId="3" animBg="1"/>
          <p:bldP spid="10" grpId="4" animBg="1"/>
          <p:bldP spid="10" grpId="5" animBg="1"/>
          <p:bldP spid="11" grpId="0" animBg="1"/>
          <p:bldP spid="11" grpId="1" animBg="1"/>
          <p:bldP spid="11" grpId="2" animBg="1"/>
          <p:bldP spid="11" grpId="3" animBg="1"/>
          <p:bldP spid="11" grpId="4" animBg="1"/>
          <p:bldP spid="11" grpId="5" animBg="1"/>
          <p:bldP spid="11" grpId="6" animBg="1"/>
          <p:bldP spid="12" grpId="0" animBg="1"/>
          <p:bldP spid="12" grpId="1" animBg="1"/>
          <p:bldP spid="12" grpId="2" animBg="1"/>
          <p:bldP spid="12" grpId="3" animBg="1"/>
          <p:bldP spid="12" grpId="4" animBg="1"/>
          <p:bldP spid="12" grpId="5" animBg="1"/>
          <p:bldP spid="12" grpId="6" animBg="1"/>
          <p:bldP spid="12" grpId="7" animBg="1"/>
          <p:bldP spid="13" grpId="0" animBg="1"/>
          <p:bldP spid="13" grpId="1" animBg="1"/>
          <p:bldP spid="13" grpId="2" animBg="1"/>
          <p:bldP spid="13" grpId="3" animBg="1"/>
          <p:bldP spid="13" grpId="4" animBg="1"/>
          <p:bldP spid="13" grpId="5" animBg="1"/>
          <p:bldP spid="13" grpId="6" animBg="1"/>
          <p:bldP spid="13" grpId="7" animBg="1"/>
          <p:bldP spid="13" grpId="8" animBg="1"/>
          <p:bldP spid="14" grpId="0" animBg="1"/>
          <p:bldP spid="14" grpId="1" animBg="1"/>
          <p:bldP spid="14" grpId="2" animBg="1"/>
          <p:bldP spid="14" grpId="3" animBg="1"/>
          <p:bldP spid="14" grpId="4" animBg="1"/>
          <p:bldP spid="14" grpId="5" animBg="1"/>
          <p:bldP spid="14" grpId="6" animBg="1"/>
          <p:bldP spid="14" grpId="7" animBg="1"/>
          <p:bldP spid="14" grpId="8" animBg="1"/>
          <p:bldP spid="14" grpId="9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6" grpId="5" animBg="1"/>
          <p:bldP spid="16" grpId="6" animBg="1"/>
          <p:bldP spid="16" grpId="7" animBg="1"/>
          <p:bldP spid="16" grpId="8" animBg="1"/>
          <p:bldP spid="16" grpId="9" animBg="1"/>
          <p:bldP spid="16" grpId="10" animBg="1"/>
          <p:bldP spid="17" grpId="0" animBg="1"/>
          <p:bldP spid="17" grpId="1" animBg="1"/>
          <p:bldP spid="17" grpId="2" animBg="1"/>
          <p:bldP spid="17" grpId="3" animBg="1"/>
          <p:bldP spid="17" grpId="4" animBg="1"/>
          <p:bldP spid="17" grpId="5" animBg="1"/>
          <p:bldP spid="17" grpId="6" animBg="1"/>
          <p:bldP spid="17" grpId="7" animBg="1"/>
          <p:bldP spid="17" grpId="8" animBg="1"/>
          <p:bldP spid="17" grpId="9" animBg="1"/>
          <p:bldP spid="17" grpId="10" animBg="1"/>
          <p:bldP spid="17" grpId="11" animBg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19" grpId="7" animBg="1"/>
          <p:bldP spid="19" grpId="8" animBg="1"/>
          <p:bldP spid="19" grpId="9" animBg="1"/>
          <p:bldP spid="19" grpId="10" animBg="1"/>
          <p:bldP spid="19" grpId="11" animBg="1"/>
          <p:bldP spid="19" grpId="12" animBg="1"/>
          <p:bldP spid="20" grpId="0" animBg="1"/>
          <p:bldP spid="20" grpId="1" animBg="1"/>
          <p:bldP spid="20" grpId="2" animBg="1"/>
          <p:bldP spid="20" grpId="3" animBg="1"/>
          <p:bldP spid="20" grpId="4" animBg="1"/>
          <p:bldP spid="20" grpId="5" animBg="1"/>
          <p:bldP spid="20" grpId="6" animBg="1"/>
          <p:bldP spid="20" grpId="7" animBg="1"/>
          <p:bldP spid="20" grpId="8" animBg="1"/>
          <p:bldP spid="20" grpId="9" animBg="1"/>
          <p:bldP spid="20" grpId="10" animBg="1"/>
          <p:bldP spid="20" grpId="11" animBg="1"/>
          <p:bldP spid="20" grpId="12" animBg="1"/>
          <p:bldP spid="20" grpId="13" animBg="1"/>
          <p:bldP spid="22" grpId="0" animBg="1"/>
          <p:bldP spid="22" grpId="1" animBg="1"/>
          <p:bldP spid="22" grpId="2" animBg="1"/>
          <p:bldP spid="22" grpId="3" animBg="1"/>
          <p:bldP spid="22" grpId="4" animBg="1"/>
          <p:bldP spid="22" grpId="5" animBg="1"/>
          <p:bldP spid="22" grpId="6" animBg="1"/>
          <p:bldP spid="22" grpId="7" animBg="1"/>
          <p:bldP spid="22" grpId="8" animBg="1"/>
          <p:bldP spid="22" grpId="9" animBg="1"/>
          <p:bldP spid="22" grpId="10" animBg="1"/>
          <p:bldP spid="22" grpId="11" animBg="1"/>
          <p:bldP spid="22" grpId="12" animBg="1"/>
          <p:bldP spid="22" grpId="13" animBg="1"/>
          <p:bldP spid="22" grpId="14" animBg="1"/>
          <p:bldP spid="22" grpId="15" animBg="1"/>
          <p:bldP spid="23" grpId="0" animBg="1"/>
          <p:bldP spid="23" grpId="1" animBg="1"/>
          <p:bldP spid="23" grpId="2" animBg="1"/>
          <p:bldP spid="23" grpId="3" animBg="1"/>
          <p:bldP spid="23" grpId="4" animBg="1"/>
          <p:bldP spid="23" grpId="5" animBg="1"/>
          <p:bldP spid="23" grpId="6" animBg="1"/>
          <p:bldP spid="23" grpId="7" animBg="1"/>
          <p:bldP spid="23" grpId="8" animBg="1"/>
          <p:bldP spid="23" grpId="9" animBg="1"/>
          <p:bldP spid="23" grpId="10" animBg="1"/>
          <p:bldP spid="23" grpId="11" animBg="1"/>
          <p:bldP spid="23" grpId="12" animBg="1"/>
          <p:bldP spid="23" grpId="13" animBg="1"/>
          <p:bldP spid="23" grpId="14" animBg="1"/>
          <p:bldP spid="23" grpId="15" animBg="1"/>
          <p:bldP spid="23" grpId="16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319" y="434554"/>
            <a:ext cx="4666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댓글 분석 기대 효과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05D8F6-1FE1-2740-A817-24BA60FFC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052"/>
          <a:stretch/>
        </p:blipFill>
        <p:spPr>
          <a:xfrm>
            <a:off x="1104584" y="1936108"/>
            <a:ext cx="9982832" cy="298578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40389E-152C-474A-8C83-F2C741E83A7D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F47F58D-1B0C-6D4B-8BBA-79563973D880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FA9D7ACF-1163-8143-B223-7201C73EC967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10EAF5EC-FCB7-A743-8746-C791A0B01E4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545CA9C-3A63-B843-B897-CED170DCE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AF67AA51-9C11-5342-BC2A-4E748C316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F6ADE41A-2BA1-DA4C-8ED9-85A5901CE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B30F48A-B1E8-704A-8725-C3999B40C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F25A7E30-6819-A24F-A6A9-F5E4EEC520DD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삼각형 33">
            <a:extLst>
              <a:ext uri="{FF2B5EF4-FFF2-40B4-BE49-F238E27FC236}">
                <a16:creationId xmlns:a16="http://schemas.microsoft.com/office/drawing/2014/main" id="{4D7A78C3-284F-514E-B8EB-0BEA16A0AE71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956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2"/>
    </mc:Choice>
    <mc:Fallback xmlns="">
      <p:transition spd="slow" advTm="956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8427D-5B70-0D41-8002-C65D47EDE085}"/>
              </a:ext>
            </a:extLst>
          </p:cNvPr>
          <p:cNvSpPr txBox="1"/>
          <p:nvPr/>
        </p:nvSpPr>
        <p:spPr>
          <a:xfrm>
            <a:off x="2541319" y="434554"/>
            <a:ext cx="4666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영상 분석 기대 효과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2290B8-AF81-8D47-96B4-47C0B32F5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222"/>
          <a:stretch/>
        </p:blipFill>
        <p:spPr>
          <a:xfrm>
            <a:off x="1224599" y="1741178"/>
            <a:ext cx="9742798" cy="409956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25D50F-2966-5346-9741-B4B7EA6F14F6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3FC14A9-A86A-D74D-92EB-658E97D2A10C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B946D6D8-E0E0-0240-BA6E-070B97F3C2CE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FDCDAF03-94EC-E048-9819-50FBF756BE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1FB64BE-9FE6-5E4A-9C95-0EC066684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6768E80-967C-7342-9730-789609FEF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619BB035-9C96-C146-928F-54B8F5E24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D213547-FD29-7547-9D5C-0885A41E8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836BDE25-D47A-CF49-8314-B1D17D79C19E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삼각형 33">
            <a:extLst>
              <a:ext uri="{FF2B5EF4-FFF2-40B4-BE49-F238E27FC236}">
                <a16:creationId xmlns:a16="http://schemas.microsoft.com/office/drawing/2014/main" id="{07FD89E6-2113-DA4C-AB08-9F892B18995D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781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6"/>
    </mc:Choice>
    <mc:Fallback>
      <p:transition spd="slow" advTm="1076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D9A29B-5A4D-E843-B877-0C187677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976" y="212786"/>
            <a:ext cx="8858992" cy="1092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0E0D68-DD1F-FD4F-9B84-D7A4FD65B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48" y="233288"/>
            <a:ext cx="1014351" cy="10063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F002E2-50DC-2144-AA4C-4E206098BECB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25" name="Chart 42">
            <a:extLst>
              <a:ext uri="{FF2B5EF4-FFF2-40B4-BE49-F238E27FC236}">
                <a16:creationId xmlns:a16="http://schemas.microsoft.com/office/drawing/2014/main" id="{297AF2A9-B0E4-F94D-A8B0-FFBCFFF88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7642190"/>
              </p:ext>
            </p:extLst>
          </p:nvPr>
        </p:nvGraphicFramePr>
        <p:xfrm>
          <a:off x="314482" y="1635646"/>
          <a:ext cx="2040045" cy="200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23193A5-14F1-9545-898F-47B50A6FF039}"/>
              </a:ext>
            </a:extLst>
          </p:cNvPr>
          <p:cNvSpPr txBox="1"/>
          <p:nvPr/>
        </p:nvSpPr>
        <p:spPr>
          <a:xfrm>
            <a:off x="2541319" y="434554"/>
            <a:ext cx="3506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종합 기대 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400CFA-EC46-8542-B5A2-A8645F1EC651}"/>
              </a:ext>
            </a:extLst>
          </p:cNvPr>
          <p:cNvSpPr/>
          <p:nvPr/>
        </p:nvSpPr>
        <p:spPr>
          <a:xfrm>
            <a:off x="671579" y="4655082"/>
            <a:ext cx="34193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‘</a:t>
            </a:r>
            <a:r>
              <a:rPr lang="ko-KR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누가 무엇을 </a:t>
            </a:r>
            <a:r>
              <a:rPr lang="en-US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’ </a:t>
            </a:r>
            <a:r>
              <a:rPr lang="ko-KR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좋아하는지</a:t>
            </a:r>
            <a:endParaRPr lang="en-US" altLang="ko-KR" b="1" dirty="0">
              <a:latin typeface="굴림" panose="020B0600000101010101" pitchFamily="34" charset="-127"/>
              <a:cs typeface="굴림" panose="020B0600000101010101" pitchFamily="34" charset="-127"/>
            </a:endParaRPr>
          </a:p>
          <a:p>
            <a:pPr algn="ctr"/>
            <a:r>
              <a:rPr lang="ko-KR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 대한 </a:t>
            </a:r>
            <a:r>
              <a:rPr lang="ko-KR" altLang="ko-KR" b="1" dirty="0" err="1">
                <a:latin typeface="굴림" panose="020B0600000101010101" pitchFamily="34" charset="-127"/>
                <a:cs typeface="굴림" panose="020B0600000101010101" pitchFamily="34" charset="-127"/>
              </a:rPr>
              <a:t>인사이트</a:t>
            </a:r>
            <a:r>
              <a:rPr lang="ko-KR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 제공</a:t>
            </a:r>
            <a:endParaRPr lang="en-US" altLang="ko-KR" b="1" dirty="0">
              <a:latin typeface="굴림" panose="020B0600000101010101" pitchFamily="34" charset="-127"/>
              <a:cs typeface="굴림" panose="020B0600000101010101" pitchFamily="34" charset="-127"/>
            </a:endParaRPr>
          </a:p>
          <a:p>
            <a:r>
              <a:rPr lang="en-US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 </a:t>
            </a:r>
            <a:endParaRPr lang="ko-KR" altLang="ko-KR" sz="2800" b="1" dirty="0">
              <a:effectLst/>
              <a:latin typeface="굴림" panose="020B0600000101010101" pitchFamily="34" charset="-127"/>
              <a:ea typeface="굴림" panose="020B0600000101010101" pitchFamily="34" charset="-127"/>
              <a:cs typeface="굴림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3A5475-FD3D-974B-AF96-185F3FFBB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961" y="1945045"/>
            <a:ext cx="2570480" cy="257048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B01B57-A0D5-414C-A6D9-5E39AAEC5DE0}"/>
              </a:ext>
            </a:extLst>
          </p:cNvPr>
          <p:cNvSpPr/>
          <p:nvPr/>
        </p:nvSpPr>
        <p:spPr>
          <a:xfrm>
            <a:off x="4987610" y="4751816"/>
            <a:ext cx="257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심도 있는 마케팅</a:t>
            </a:r>
            <a:r>
              <a:rPr lang="en-US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 </a:t>
            </a:r>
            <a:r>
              <a:rPr lang="ko-KR" altLang="en-US" b="1" dirty="0">
                <a:latin typeface="굴림" panose="020B0600000101010101" pitchFamily="34" charset="-127"/>
                <a:cs typeface="굴림" panose="020B0600000101010101" pitchFamily="34" charset="-127"/>
              </a:rPr>
              <a:t>가능</a:t>
            </a:r>
            <a:endParaRPr lang="ko-KR" altLang="ko-KR" sz="2800" b="1" dirty="0">
              <a:effectLst/>
              <a:latin typeface="굴림" panose="020B0600000101010101" pitchFamily="34" charset="-127"/>
              <a:ea typeface="굴림" panose="020B0600000101010101" pitchFamily="34" charset="-127"/>
              <a:cs typeface="굴림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37DBAD-4E29-594B-BD63-E7AC63D12148}"/>
              </a:ext>
            </a:extLst>
          </p:cNvPr>
          <p:cNvSpPr/>
          <p:nvPr/>
        </p:nvSpPr>
        <p:spPr>
          <a:xfrm>
            <a:off x="7872814" y="4548548"/>
            <a:ext cx="3647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방대한 데이터를</a:t>
            </a:r>
            <a:r>
              <a:rPr lang="ko-KR" altLang="en-US" b="1" dirty="0">
                <a:latin typeface="굴림" panose="020B0600000101010101" pitchFamily="34" charset="-127"/>
                <a:cs typeface="굴림" panose="020B0600000101010101" pitchFamily="34" charset="-127"/>
              </a:rPr>
              <a:t> </a:t>
            </a:r>
            <a:endParaRPr lang="en-US" altLang="ko-KR" b="1" dirty="0">
              <a:latin typeface="굴림" panose="020B0600000101010101" pitchFamily="34" charset="-127"/>
              <a:cs typeface="굴림" panose="020B0600000101010101" pitchFamily="34" charset="-127"/>
            </a:endParaRPr>
          </a:p>
          <a:p>
            <a:pPr algn="ctr"/>
            <a:r>
              <a:rPr lang="ko-KR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수집</a:t>
            </a:r>
            <a:r>
              <a:rPr lang="en-US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&amp;</a:t>
            </a:r>
            <a:r>
              <a:rPr lang="ko-KR" altLang="ko-KR" b="1" dirty="0">
                <a:latin typeface="굴림" panose="020B0600000101010101" pitchFamily="34" charset="-127"/>
                <a:cs typeface="굴림" panose="020B0600000101010101" pitchFamily="34" charset="-127"/>
              </a:rPr>
              <a:t>분석</a:t>
            </a:r>
            <a:r>
              <a:rPr lang="ko-KR" altLang="en-US" b="1" dirty="0">
                <a:latin typeface="굴림" panose="020B0600000101010101" pitchFamily="34" charset="-127"/>
                <a:cs typeface="굴림" panose="020B0600000101010101" pitchFamily="34" charset="-127"/>
              </a:rPr>
              <a:t>해 신뢰도 향상</a:t>
            </a:r>
            <a:endParaRPr lang="ko-KR" altLang="ko-KR" sz="2800" b="1" dirty="0">
              <a:effectLst/>
              <a:latin typeface="굴림" panose="020B0600000101010101" pitchFamily="34" charset="-127"/>
              <a:ea typeface="굴림" panose="020B0600000101010101" pitchFamily="34" charset="-127"/>
              <a:cs typeface="굴림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5A9236-4FBA-B34E-A25C-D2F6699BA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309" y="1727726"/>
            <a:ext cx="2570480" cy="2570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BD8B22-2EDD-1345-BBC7-B0B9F93169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721" y="2072389"/>
            <a:ext cx="2335499" cy="233549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8FEE00-616B-0246-BA1E-46E4018456AF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6C99C5-819B-734C-88AA-05090D0523E1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290C5E83-329F-BD4C-98C3-3E70AD928556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C310E80B-7A0A-D24A-8170-FD57C4C286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1378AC4E-5C6C-A14F-BABC-33B373E4E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8BF50734-16CD-F647-AFD9-525E6088F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0CE2D56-BC39-9448-B443-483BD4B0E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17677B0D-E229-584B-B801-1CFBFDFD9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227D748-5BF0-494B-BAE3-79176768710F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삼각형 37">
            <a:extLst>
              <a:ext uri="{FF2B5EF4-FFF2-40B4-BE49-F238E27FC236}">
                <a16:creationId xmlns:a16="http://schemas.microsoft.com/office/drawing/2014/main" id="{69ABD32C-1357-964A-8C22-D93A890D1EBB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9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2"/>
    </mc:Choice>
    <mc:Fallback xmlns="">
      <p:transition spd="slow" advTm="7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2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EF59D32-7BB2-0C4C-BBC9-4D99B1FB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34" y="2052066"/>
            <a:ext cx="2427732" cy="2282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3E78A-E7EB-F04D-81D3-B63A561C515E}"/>
              </a:ext>
            </a:extLst>
          </p:cNvPr>
          <p:cNvSpPr txBox="1"/>
          <p:nvPr/>
        </p:nvSpPr>
        <p:spPr>
          <a:xfrm>
            <a:off x="5559250" y="4149468"/>
            <a:ext cx="10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Oh Tube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89C0A-9997-1848-B5DC-BBFD69C63E36}"/>
              </a:ext>
            </a:extLst>
          </p:cNvPr>
          <p:cNvSpPr txBox="1"/>
          <p:nvPr/>
        </p:nvSpPr>
        <p:spPr>
          <a:xfrm>
            <a:off x="3934361" y="5130032"/>
            <a:ext cx="4323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>
                <a:solidFill>
                  <a:schemeClr val="bg1"/>
                </a:solidFill>
                <a:latin typeface="DotumChe" panose="020B0609000101010101" pitchFamily="49" charset="-127"/>
                <a:ea typeface="DotumChe" panose="020B0609000101010101" pitchFamily="49" charset="-127"/>
              </a:rPr>
              <a:t>감사합니다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1BFCBB-2C03-F045-8B37-251B9BD4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587" y="1075624"/>
            <a:ext cx="3470611" cy="34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5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7"/>
    </mc:Choice>
    <mc:Fallback>
      <p:transition spd="slow" advTm="54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7766014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3345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프로젝트 소개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3073" name="Picture 1" descr="page1image1793088">
            <a:extLst>
              <a:ext uri="{FF2B5EF4-FFF2-40B4-BE49-F238E27FC236}">
                <a16:creationId xmlns:a16="http://schemas.microsoft.com/office/drawing/2014/main" id="{7CCCA7F4-212E-314F-807C-D72AFE336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40" y="1314597"/>
            <a:ext cx="5958677" cy="45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8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8"/>
    </mc:Choice>
    <mc:Fallback xmlns="">
      <p:transition spd="slow" advTm="35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7766014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3345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프로젝트 소개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2AEA9B-CAAF-A249-8CE4-437E40D6CAFC}"/>
              </a:ext>
            </a:extLst>
          </p:cNvPr>
          <p:cNvSpPr/>
          <p:nvPr/>
        </p:nvSpPr>
        <p:spPr>
          <a:xfrm>
            <a:off x="1660215" y="4444810"/>
            <a:ext cx="1752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댓글과</a:t>
            </a:r>
            <a:endParaRPr lang="en-US" altLang="ko-KR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C88183-720F-6242-BAA7-12311C389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503" y="1565699"/>
            <a:ext cx="2671606" cy="26716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6F7572-C580-8548-AE54-AF9A28196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1257" y="1512721"/>
            <a:ext cx="2871860" cy="287186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6CA4B1-CA98-5349-8A81-F1BABB9FED8D}"/>
              </a:ext>
            </a:extLst>
          </p:cNvPr>
          <p:cNvSpPr/>
          <p:nvPr/>
        </p:nvSpPr>
        <p:spPr>
          <a:xfrm>
            <a:off x="8880523" y="4624318"/>
            <a:ext cx="17260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영상에서</a:t>
            </a:r>
            <a:endParaRPr lang="en-US" altLang="ko-KR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BC891A-2DC6-0B45-B96E-60857248AAE6}"/>
              </a:ext>
            </a:extLst>
          </p:cNvPr>
          <p:cNvSpPr/>
          <p:nvPr/>
        </p:nvSpPr>
        <p:spPr>
          <a:xfrm>
            <a:off x="4835894" y="5424726"/>
            <a:ext cx="2910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감정을 읽다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.”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A23A3A-06E3-524B-AC36-896AAF742E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3065" y="1647393"/>
            <a:ext cx="3846236" cy="3726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19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5"/>
    </mc:Choice>
    <mc:Fallback xmlns="">
      <p:transition spd="slow" advTm="5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3845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프로젝트 필요성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7036"/>
              </p:ext>
            </p:extLst>
          </p:nvPr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2AEA9B-CAAF-A249-8CE4-437E40D6CAFC}"/>
              </a:ext>
            </a:extLst>
          </p:cNvPr>
          <p:cNvSpPr/>
          <p:nvPr/>
        </p:nvSpPr>
        <p:spPr>
          <a:xfrm>
            <a:off x="2767974" y="5387832"/>
            <a:ext cx="6959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유튜브는 단순한 뉴미디어가 아닌</a:t>
            </a:r>
            <a:r>
              <a:rPr lang="en-US" altLang="ko-KR" sz="4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18EDBE-780E-B041-9D06-4A030220A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557" y="1873410"/>
            <a:ext cx="3680881" cy="29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8"/>
    </mc:Choice>
    <mc:Fallback xmlns="">
      <p:transition spd="slow" advTm="26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3845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프로젝트 필요성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18EDBE-780E-B041-9D06-4A030220A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557" y="1873410"/>
            <a:ext cx="3680881" cy="296770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853A9B-409E-E047-97BC-35E13F72B065}"/>
              </a:ext>
            </a:extLst>
          </p:cNvPr>
          <p:cNvSpPr/>
          <p:nvPr/>
        </p:nvSpPr>
        <p:spPr>
          <a:xfrm>
            <a:off x="1543955" y="5375427"/>
            <a:ext cx="94070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분석의 가치</a:t>
            </a:r>
            <a:r>
              <a:rPr lang="ko-KR" altLang="en-US" sz="4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 있는 새로운 정보의 바다입니다</a:t>
            </a:r>
            <a:r>
              <a:rPr lang="en-US" altLang="ko-KR" sz="4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lang="ko-KR" altLang="en-US" sz="4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4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9"/>
    </mc:Choice>
    <mc:Fallback xmlns="">
      <p:transition spd="slow" advTm="405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3845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프로젝트 필요성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AD967-7374-9849-A2E2-6FED5E8B39E3}"/>
              </a:ext>
            </a:extLst>
          </p:cNvPr>
          <p:cNvSpPr/>
          <p:nvPr/>
        </p:nvSpPr>
        <p:spPr>
          <a:xfrm>
            <a:off x="2041902" y="5163973"/>
            <a:ext cx="84111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좋아요 개수 </a:t>
            </a:r>
            <a:r>
              <a:rPr lang="en-US" altLang="ko-KR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조회수와 같은 </a:t>
            </a:r>
            <a:endParaRPr lang="en-US" altLang="ko-KR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단순한 수치</a:t>
            </a:r>
            <a:r>
              <a:rPr lang="en-US" altLang="ko-KR" sz="2800" b="1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뿐인 기존 유튜브 통계 시스템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2BBAA-F17B-734B-8801-9934B18DF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920" y="1908832"/>
            <a:ext cx="2717966" cy="27179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85D886-5E77-DF45-9680-A9C0EAB3F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795" y="2015673"/>
            <a:ext cx="2991104" cy="29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0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9"/>
    </mc:Choice>
    <mc:Fallback xmlns="">
      <p:transition spd="slow" advTm="38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3845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프로젝트 필요성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9AD967-7374-9849-A2E2-6FED5E8B39E3}"/>
              </a:ext>
            </a:extLst>
          </p:cNvPr>
          <p:cNvSpPr/>
          <p:nvPr/>
        </p:nvSpPr>
        <p:spPr>
          <a:xfrm>
            <a:off x="2041902" y="5163973"/>
            <a:ext cx="84111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</a:t>
            </a:r>
            <a:r>
              <a:rPr lang="ko-KR" altLang="en-US" sz="2800" b="1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단순한 수치</a:t>
            </a:r>
            <a:r>
              <a:rPr lang="en-US" altLang="ko-KR" sz="2800" b="1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들을 가지고 </a:t>
            </a:r>
            <a:r>
              <a:rPr lang="ko-KR" altLang="en-US" sz="28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크리에이터는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새로운 콘텐츠를 기획하고 광고 </a:t>
            </a:r>
            <a:r>
              <a:rPr lang="ko-KR" altLang="en-US" sz="28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마케터들은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광고를 책정합니다</a:t>
            </a:r>
            <a:r>
              <a:rPr lang="en-US" altLang="ko-KR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2BBAA-F17B-734B-8801-9934B18DF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920" y="1908832"/>
            <a:ext cx="2717966" cy="27179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85D886-5E77-DF45-9680-A9C0EAB3F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795" y="2015673"/>
            <a:ext cx="2991104" cy="29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7"/>
    </mc:Choice>
    <mc:Fallback xmlns="">
      <p:transition spd="slow" advTm="50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404D5E9-CDFB-B049-A301-95ED156414BB}"/>
              </a:ext>
            </a:extLst>
          </p:cNvPr>
          <p:cNvSpPr txBox="1"/>
          <p:nvPr/>
        </p:nvSpPr>
        <p:spPr>
          <a:xfrm>
            <a:off x="8021507" y="855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팀이름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3345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프로젝트 목표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10CF3C-D0F1-5B41-A9A2-37D1E81212BE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452CE04-06E2-7942-BF05-13F0F1A606E3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AFBB1EC7-3C5B-D140-861F-1EDC0A3744D8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793C33A-EAB6-DE42-97EE-7355E5DC5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0E47E87-A6C3-6C4A-9E77-36D2854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2E2391A-6480-234D-9370-188F3F84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702C5B-1FBB-7F4B-B4A8-F8E7A8E8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A8A65A6-293C-F542-88DF-64593288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42D0D-132B-454B-AD0B-6007D9D91D8C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삼각형 29">
            <a:extLst>
              <a:ext uri="{FF2B5EF4-FFF2-40B4-BE49-F238E27FC236}">
                <a16:creationId xmlns:a16="http://schemas.microsoft.com/office/drawing/2014/main" id="{16227D4A-C344-E948-A4F1-AD4565B09D7F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00AA7-4D36-8443-B992-048F996BDBF7}"/>
              </a:ext>
            </a:extLst>
          </p:cNvPr>
          <p:cNvSpPr txBox="1"/>
          <p:nvPr/>
        </p:nvSpPr>
        <p:spPr>
          <a:xfrm>
            <a:off x="-273132" y="6044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8DF9B4C-FB1A-1549-937A-0F360FA34A52}"/>
              </a:ext>
            </a:extLst>
          </p:cNvPr>
          <p:cNvSpPr/>
          <p:nvPr/>
        </p:nvSpPr>
        <p:spPr>
          <a:xfrm>
            <a:off x="2046882" y="4647012"/>
            <a:ext cx="88589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800" b="1" dirty="0"/>
          </a:p>
          <a:p>
            <a:pPr algn="ctr"/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영상을 분석하는 다양한 지표를 만들어 내어 </a:t>
            </a:r>
            <a:endParaRPr lang="en-US" altLang="ko-KR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ko-KR" altLang="en-US" sz="2800" b="1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기존의 유튜브 통계 서비스를 개선하는 것을 목표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로</a:t>
            </a:r>
            <a:r>
              <a:rPr lang="ko-KR" altLang="en-US" sz="28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제작</a:t>
            </a:r>
            <a:r>
              <a:rPr lang="en-US" altLang="ko-KR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ko-KR" altLang="en-US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7799F3-FB07-5041-989F-B4074FE96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398" y="156279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7"/>
    </mc:Choice>
    <mc:Fallback xmlns="">
      <p:transition spd="slow" advTm="629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D6E2B3D-2CFB-2D4A-9E7C-48EBEBE0A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83" y="221731"/>
            <a:ext cx="8858992" cy="1092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187D73-2448-284C-B2F8-C9333E036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64" y="233288"/>
            <a:ext cx="1014351" cy="1006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CF00DE-F552-604D-B47A-8EF4941FE43D}"/>
              </a:ext>
            </a:extLst>
          </p:cNvPr>
          <p:cNvSpPr txBox="1"/>
          <p:nvPr/>
        </p:nvSpPr>
        <p:spPr>
          <a:xfrm>
            <a:off x="2196935" y="434554"/>
            <a:ext cx="2345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주요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CEB6EE-181E-C44B-A3EC-3BE7D60ED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5874" y="434554"/>
            <a:ext cx="645473" cy="645473"/>
          </a:xfrm>
          <a:prstGeom prst="rect">
            <a:avLst/>
          </a:prstGeom>
        </p:spPr>
      </p:pic>
      <p:pic>
        <p:nvPicPr>
          <p:cNvPr id="1025" name="Picture 1" descr="page1image3858208">
            <a:extLst>
              <a:ext uri="{FF2B5EF4-FFF2-40B4-BE49-F238E27FC236}">
                <a16:creationId xmlns:a16="http://schemas.microsoft.com/office/drawing/2014/main" id="{3F0D27A4-72AB-D74C-BAA1-03D0CF1E0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058" b="52505"/>
          <a:stretch/>
        </p:blipFill>
        <p:spPr bwMode="auto">
          <a:xfrm>
            <a:off x="2638675" y="1493897"/>
            <a:ext cx="2024765" cy="214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" descr="page1image3858208">
            <a:extLst>
              <a:ext uri="{FF2B5EF4-FFF2-40B4-BE49-F238E27FC236}">
                <a16:creationId xmlns:a16="http://schemas.microsoft.com/office/drawing/2014/main" id="{3546D1CB-B4E0-1947-8FED-40504F702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2" t="1" r="34900" b="52505"/>
          <a:stretch/>
        </p:blipFill>
        <p:spPr bwMode="auto">
          <a:xfrm>
            <a:off x="4861559" y="1510771"/>
            <a:ext cx="2179321" cy="214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" descr="page1image3858208">
            <a:extLst>
              <a:ext uri="{FF2B5EF4-FFF2-40B4-BE49-F238E27FC236}">
                <a16:creationId xmlns:a16="http://schemas.microsoft.com/office/drawing/2014/main" id="{D779FC00-6780-7E40-9F9D-F9DC81D16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9" t="1" r="193" b="53258"/>
          <a:stretch/>
        </p:blipFill>
        <p:spPr bwMode="auto">
          <a:xfrm>
            <a:off x="7223759" y="1478657"/>
            <a:ext cx="2240193" cy="211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" descr="page1image3858208">
            <a:extLst>
              <a:ext uri="{FF2B5EF4-FFF2-40B4-BE49-F238E27FC236}">
                <a16:creationId xmlns:a16="http://schemas.microsoft.com/office/drawing/2014/main" id="{871CAF78-00E1-8E42-B5E9-ACDD709DA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9" t="49732" r="31333" b="-7412"/>
          <a:stretch/>
        </p:blipFill>
        <p:spPr bwMode="auto">
          <a:xfrm>
            <a:off x="4645374" y="3439988"/>
            <a:ext cx="2657407" cy="260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" descr="page1image3858208">
            <a:extLst>
              <a:ext uri="{FF2B5EF4-FFF2-40B4-BE49-F238E27FC236}">
                <a16:creationId xmlns:a16="http://schemas.microsoft.com/office/drawing/2014/main" id="{BF3E451B-9B45-1C42-AFDD-4ADB2508B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2" r="67772" b="-7193"/>
          <a:stretch/>
        </p:blipFill>
        <p:spPr bwMode="auto">
          <a:xfrm>
            <a:off x="2632709" y="3598839"/>
            <a:ext cx="2179321" cy="246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" descr="page1image3858208">
            <a:extLst>
              <a:ext uri="{FF2B5EF4-FFF2-40B4-BE49-F238E27FC236}">
                <a16:creationId xmlns:a16="http://schemas.microsoft.com/office/drawing/2014/main" id="{AFC230E9-17E3-3944-9B14-AEF7496DA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8" t="55883" r="194" b="-7194"/>
          <a:stretch/>
        </p:blipFill>
        <p:spPr bwMode="auto">
          <a:xfrm>
            <a:off x="7301551" y="3712874"/>
            <a:ext cx="2179321" cy="232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5D75A45-23E4-E542-A9BD-5AE57DB26C79}"/>
              </a:ext>
            </a:extLst>
          </p:cNvPr>
          <p:cNvSpPr/>
          <p:nvPr/>
        </p:nvSpPr>
        <p:spPr>
          <a:xfrm>
            <a:off x="-2" y="6342297"/>
            <a:ext cx="12192001" cy="529771"/>
          </a:xfrm>
          <a:prstGeom prst="rect">
            <a:avLst/>
          </a:prstGeom>
          <a:solidFill>
            <a:srgbClr val="D3CA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38F6B85-2BC9-0545-8E0D-DC675DCCBF3D}"/>
              </a:ext>
            </a:extLst>
          </p:cNvPr>
          <p:cNvGraphicFramePr>
            <a:graphicFrameLocks noGrp="1"/>
          </p:cNvGraphicFramePr>
          <p:nvPr/>
        </p:nvGraphicFramePr>
        <p:xfrm>
          <a:off x="691036" y="6557025"/>
          <a:ext cx="8963730" cy="1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3335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D32839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8449C2F1-0DE2-5C4F-AFBB-7F4016993E41}"/>
              </a:ext>
            </a:extLst>
          </p:cNvPr>
          <p:cNvSpPr/>
          <p:nvPr/>
        </p:nvSpPr>
        <p:spPr>
          <a:xfrm>
            <a:off x="2358117" y="6551492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772E1728-D73A-4541-9EFA-75B9F57A25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8812" y="6483227"/>
            <a:ext cx="260857" cy="222903"/>
            <a:chOff x="3813" y="2796"/>
            <a:chExt cx="866" cy="740"/>
          </a:xfrm>
          <a:solidFill>
            <a:srgbClr val="BB0000"/>
          </a:solidFill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7F88248A-AF27-3740-93D8-61E2A521A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850"/>
              <a:ext cx="400" cy="632"/>
            </a:xfrm>
            <a:custGeom>
              <a:avLst/>
              <a:gdLst>
                <a:gd name="T0" fmla="*/ 1465 w 1599"/>
                <a:gd name="T1" fmla="*/ 0 h 2529"/>
                <a:gd name="T2" fmla="*/ 1491 w 1599"/>
                <a:gd name="T3" fmla="*/ 2 h 2529"/>
                <a:gd name="T4" fmla="*/ 1515 w 1599"/>
                <a:gd name="T5" fmla="*/ 9 h 2529"/>
                <a:gd name="T6" fmla="*/ 1538 w 1599"/>
                <a:gd name="T7" fmla="*/ 22 h 2529"/>
                <a:gd name="T8" fmla="*/ 1559 w 1599"/>
                <a:gd name="T9" fmla="*/ 39 h 2529"/>
                <a:gd name="T10" fmla="*/ 1575 w 1599"/>
                <a:gd name="T11" fmla="*/ 60 h 2529"/>
                <a:gd name="T12" fmla="*/ 1588 w 1599"/>
                <a:gd name="T13" fmla="*/ 82 h 2529"/>
                <a:gd name="T14" fmla="*/ 1596 w 1599"/>
                <a:gd name="T15" fmla="*/ 106 h 2529"/>
                <a:gd name="T16" fmla="*/ 1599 w 1599"/>
                <a:gd name="T17" fmla="*/ 132 h 2529"/>
                <a:gd name="T18" fmla="*/ 1599 w 1599"/>
                <a:gd name="T19" fmla="*/ 2396 h 2529"/>
                <a:gd name="T20" fmla="*/ 1596 w 1599"/>
                <a:gd name="T21" fmla="*/ 2423 h 2529"/>
                <a:gd name="T22" fmla="*/ 1588 w 1599"/>
                <a:gd name="T23" fmla="*/ 2447 h 2529"/>
                <a:gd name="T24" fmla="*/ 1575 w 1599"/>
                <a:gd name="T25" fmla="*/ 2469 h 2529"/>
                <a:gd name="T26" fmla="*/ 1559 w 1599"/>
                <a:gd name="T27" fmla="*/ 2490 h 2529"/>
                <a:gd name="T28" fmla="*/ 1538 w 1599"/>
                <a:gd name="T29" fmla="*/ 2507 h 2529"/>
                <a:gd name="T30" fmla="*/ 1515 w 1599"/>
                <a:gd name="T31" fmla="*/ 2520 h 2529"/>
                <a:gd name="T32" fmla="*/ 1491 w 1599"/>
                <a:gd name="T33" fmla="*/ 2527 h 2529"/>
                <a:gd name="T34" fmla="*/ 1465 w 1599"/>
                <a:gd name="T35" fmla="*/ 2529 h 2529"/>
                <a:gd name="T36" fmla="*/ 1438 w 1599"/>
                <a:gd name="T37" fmla="*/ 2527 h 2529"/>
                <a:gd name="T38" fmla="*/ 1414 w 1599"/>
                <a:gd name="T39" fmla="*/ 2520 h 2529"/>
                <a:gd name="T40" fmla="*/ 1392 w 1599"/>
                <a:gd name="T41" fmla="*/ 2507 h 2529"/>
                <a:gd name="T42" fmla="*/ 1371 w 1599"/>
                <a:gd name="T43" fmla="*/ 2490 h 2529"/>
                <a:gd name="T44" fmla="*/ 678 w 1599"/>
                <a:gd name="T45" fmla="*/ 1797 h 2529"/>
                <a:gd name="T46" fmla="*/ 133 w 1599"/>
                <a:gd name="T47" fmla="*/ 1797 h 2529"/>
                <a:gd name="T48" fmla="*/ 108 w 1599"/>
                <a:gd name="T49" fmla="*/ 1795 h 2529"/>
                <a:gd name="T50" fmla="*/ 82 w 1599"/>
                <a:gd name="T51" fmla="*/ 1787 h 2529"/>
                <a:gd name="T52" fmla="*/ 60 w 1599"/>
                <a:gd name="T53" fmla="*/ 1775 h 2529"/>
                <a:gd name="T54" fmla="*/ 39 w 1599"/>
                <a:gd name="T55" fmla="*/ 1757 h 2529"/>
                <a:gd name="T56" fmla="*/ 22 w 1599"/>
                <a:gd name="T57" fmla="*/ 1737 h 2529"/>
                <a:gd name="T58" fmla="*/ 9 w 1599"/>
                <a:gd name="T59" fmla="*/ 1714 h 2529"/>
                <a:gd name="T60" fmla="*/ 2 w 1599"/>
                <a:gd name="T61" fmla="*/ 1690 h 2529"/>
                <a:gd name="T62" fmla="*/ 0 w 1599"/>
                <a:gd name="T63" fmla="*/ 1665 h 2529"/>
                <a:gd name="T64" fmla="*/ 0 w 1599"/>
                <a:gd name="T65" fmla="*/ 1272 h 2529"/>
                <a:gd name="T66" fmla="*/ 0 w 1599"/>
                <a:gd name="T67" fmla="*/ 865 h 2529"/>
                <a:gd name="T68" fmla="*/ 2 w 1599"/>
                <a:gd name="T69" fmla="*/ 839 h 2529"/>
                <a:gd name="T70" fmla="*/ 9 w 1599"/>
                <a:gd name="T71" fmla="*/ 815 h 2529"/>
                <a:gd name="T72" fmla="*/ 22 w 1599"/>
                <a:gd name="T73" fmla="*/ 793 h 2529"/>
                <a:gd name="T74" fmla="*/ 39 w 1599"/>
                <a:gd name="T75" fmla="*/ 771 h 2529"/>
                <a:gd name="T76" fmla="*/ 60 w 1599"/>
                <a:gd name="T77" fmla="*/ 755 h 2529"/>
                <a:gd name="T78" fmla="*/ 82 w 1599"/>
                <a:gd name="T79" fmla="*/ 742 h 2529"/>
                <a:gd name="T80" fmla="*/ 108 w 1599"/>
                <a:gd name="T81" fmla="*/ 735 h 2529"/>
                <a:gd name="T82" fmla="*/ 133 w 1599"/>
                <a:gd name="T83" fmla="*/ 732 h 2529"/>
                <a:gd name="T84" fmla="*/ 678 w 1599"/>
                <a:gd name="T85" fmla="*/ 732 h 2529"/>
                <a:gd name="T86" fmla="*/ 1371 w 1599"/>
                <a:gd name="T87" fmla="*/ 39 h 2529"/>
                <a:gd name="T88" fmla="*/ 1392 w 1599"/>
                <a:gd name="T89" fmla="*/ 22 h 2529"/>
                <a:gd name="T90" fmla="*/ 1414 w 1599"/>
                <a:gd name="T91" fmla="*/ 9 h 2529"/>
                <a:gd name="T92" fmla="*/ 1438 w 1599"/>
                <a:gd name="T93" fmla="*/ 2 h 2529"/>
                <a:gd name="T94" fmla="*/ 1465 w 1599"/>
                <a:gd name="T95" fmla="*/ 0 h 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9" h="2529">
                  <a:moveTo>
                    <a:pt x="1465" y="0"/>
                  </a:moveTo>
                  <a:lnTo>
                    <a:pt x="1491" y="2"/>
                  </a:lnTo>
                  <a:lnTo>
                    <a:pt x="1515" y="9"/>
                  </a:lnTo>
                  <a:lnTo>
                    <a:pt x="1538" y="22"/>
                  </a:lnTo>
                  <a:lnTo>
                    <a:pt x="1559" y="39"/>
                  </a:lnTo>
                  <a:lnTo>
                    <a:pt x="1575" y="60"/>
                  </a:lnTo>
                  <a:lnTo>
                    <a:pt x="1588" y="82"/>
                  </a:lnTo>
                  <a:lnTo>
                    <a:pt x="1596" y="106"/>
                  </a:lnTo>
                  <a:lnTo>
                    <a:pt x="1599" y="132"/>
                  </a:lnTo>
                  <a:lnTo>
                    <a:pt x="1599" y="2396"/>
                  </a:lnTo>
                  <a:lnTo>
                    <a:pt x="1596" y="2423"/>
                  </a:lnTo>
                  <a:lnTo>
                    <a:pt x="1588" y="2447"/>
                  </a:lnTo>
                  <a:lnTo>
                    <a:pt x="1575" y="2469"/>
                  </a:lnTo>
                  <a:lnTo>
                    <a:pt x="1559" y="2490"/>
                  </a:lnTo>
                  <a:lnTo>
                    <a:pt x="1538" y="2507"/>
                  </a:lnTo>
                  <a:lnTo>
                    <a:pt x="1515" y="2520"/>
                  </a:lnTo>
                  <a:lnTo>
                    <a:pt x="1491" y="2527"/>
                  </a:lnTo>
                  <a:lnTo>
                    <a:pt x="1465" y="2529"/>
                  </a:lnTo>
                  <a:lnTo>
                    <a:pt x="1438" y="2527"/>
                  </a:lnTo>
                  <a:lnTo>
                    <a:pt x="1414" y="2520"/>
                  </a:lnTo>
                  <a:lnTo>
                    <a:pt x="1392" y="2507"/>
                  </a:lnTo>
                  <a:lnTo>
                    <a:pt x="1371" y="2490"/>
                  </a:lnTo>
                  <a:lnTo>
                    <a:pt x="678" y="1797"/>
                  </a:lnTo>
                  <a:lnTo>
                    <a:pt x="133" y="1797"/>
                  </a:lnTo>
                  <a:lnTo>
                    <a:pt x="108" y="1795"/>
                  </a:lnTo>
                  <a:lnTo>
                    <a:pt x="82" y="1787"/>
                  </a:lnTo>
                  <a:lnTo>
                    <a:pt x="60" y="1775"/>
                  </a:lnTo>
                  <a:lnTo>
                    <a:pt x="39" y="1757"/>
                  </a:lnTo>
                  <a:lnTo>
                    <a:pt x="22" y="1737"/>
                  </a:lnTo>
                  <a:lnTo>
                    <a:pt x="9" y="1714"/>
                  </a:lnTo>
                  <a:lnTo>
                    <a:pt x="2" y="1690"/>
                  </a:lnTo>
                  <a:lnTo>
                    <a:pt x="0" y="1665"/>
                  </a:lnTo>
                  <a:lnTo>
                    <a:pt x="0" y="1272"/>
                  </a:lnTo>
                  <a:lnTo>
                    <a:pt x="0" y="865"/>
                  </a:lnTo>
                  <a:lnTo>
                    <a:pt x="2" y="839"/>
                  </a:lnTo>
                  <a:lnTo>
                    <a:pt x="9" y="815"/>
                  </a:lnTo>
                  <a:lnTo>
                    <a:pt x="22" y="793"/>
                  </a:lnTo>
                  <a:lnTo>
                    <a:pt x="39" y="771"/>
                  </a:lnTo>
                  <a:lnTo>
                    <a:pt x="60" y="755"/>
                  </a:lnTo>
                  <a:lnTo>
                    <a:pt x="82" y="742"/>
                  </a:lnTo>
                  <a:lnTo>
                    <a:pt x="108" y="735"/>
                  </a:lnTo>
                  <a:lnTo>
                    <a:pt x="133" y="732"/>
                  </a:lnTo>
                  <a:lnTo>
                    <a:pt x="678" y="732"/>
                  </a:lnTo>
                  <a:lnTo>
                    <a:pt x="1371" y="39"/>
                  </a:lnTo>
                  <a:lnTo>
                    <a:pt x="1392" y="22"/>
                  </a:lnTo>
                  <a:lnTo>
                    <a:pt x="1414" y="9"/>
                  </a:lnTo>
                  <a:lnTo>
                    <a:pt x="1438" y="2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497AA9FD-FC7D-C24A-8560-4837D34A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3041"/>
              <a:ext cx="127" cy="250"/>
            </a:xfrm>
            <a:custGeom>
              <a:avLst/>
              <a:gdLst>
                <a:gd name="T0" fmla="*/ 153 w 507"/>
                <a:gd name="T1" fmla="*/ 1 h 999"/>
                <a:gd name="T2" fmla="*/ 184 w 507"/>
                <a:gd name="T3" fmla="*/ 11 h 999"/>
                <a:gd name="T4" fmla="*/ 275 w 507"/>
                <a:gd name="T5" fmla="*/ 57 h 999"/>
                <a:gd name="T6" fmla="*/ 353 w 507"/>
                <a:gd name="T7" fmla="*/ 121 h 999"/>
                <a:gd name="T8" fmla="*/ 418 w 507"/>
                <a:gd name="T9" fmla="*/ 204 h 999"/>
                <a:gd name="T10" fmla="*/ 468 w 507"/>
                <a:gd name="T11" fmla="*/ 297 h 999"/>
                <a:gd name="T12" fmla="*/ 497 w 507"/>
                <a:gd name="T13" fmla="*/ 397 h 999"/>
                <a:gd name="T14" fmla="*/ 507 w 507"/>
                <a:gd name="T15" fmla="*/ 500 h 999"/>
                <a:gd name="T16" fmla="*/ 497 w 507"/>
                <a:gd name="T17" fmla="*/ 602 h 999"/>
                <a:gd name="T18" fmla="*/ 468 w 507"/>
                <a:gd name="T19" fmla="*/ 700 h 999"/>
                <a:gd name="T20" fmla="*/ 418 w 507"/>
                <a:gd name="T21" fmla="*/ 794 h 999"/>
                <a:gd name="T22" fmla="*/ 353 w 507"/>
                <a:gd name="T23" fmla="*/ 876 h 999"/>
                <a:gd name="T24" fmla="*/ 275 w 507"/>
                <a:gd name="T25" fmla="*/ 941 h 999"/>
                <a:gd name="T26" fmla="*/ 184 w 507"/>
                <a:gd name="T27" fmla="*/ 988 h 999"/>
                <a:gd name="T28" fmla="*/ 153 w 507"/>
                <a:gd name="T29" fmla="*/ 998 h 999"/>
                <a:gd name="T30" fmla="*/ 106 w 507"/>
                <a:gd name="T31" fmla="*/ 997 h 999"/>
                <a:gd name="T32" fmla="*/ 60 w 507"/>
                <a:gd name="T33" fmla="*/ 978 h 999"/>
                <a:gd name="T34" fmla="*/ 22 w 507"/>
                <a:gd name="T35" fmla="*/ 940 h 999"/>
                <a:gd name="T36" fmla="*/ 2 w 507"/>
                <a:gd name="T37" fmla="*/ 893 h 999"/>
                <a:gd name="T38" fmla="*/ 1 w 507"/>
                <a:gd name="T39" fmla="*/ 845 h 999"/>
                <a:gd name="T40" fmla="*/ 13 w 507"/>
                <a:gd name="T41" fmla="*/ 808 h 999"/>
                <a:gd name="T42" fmla="*/ 42 w 507"/>
                <a:gd name="T43" fmla="*/ 773 h 999"/>
                <a:gd name="T44" fmla="*/ 85 w 507"/>
                <a:gd name="T45" fmla="*/ 740 h 999"/>
                <a:gd name="T46" fmla="*/ 156 w 507"/>
                <a:gd name="T47" fmla="*/ 692 h 999"/>
                <a:gd name="T48" fmla="*/ 198 w 507"/>
                <a:gd name="T49" fmla="*/ 648 h 999"/>
                <a:gd name="T50" fmla="*/ 226 w 507"/>
                <a:gd name="T51" fmla="*/ 593 h 999"/>
                <a:gd name="T52" fmla="*/ 239 w 507"/>
                <a:gd name="T53" fmla="*/ 534 h 999"/>
                <a:gd name="T54" fmla="*/ 239 w 507"/>
                <a:gd name="T55" fmla="*/ 465 h 999"/>
                <a:gd name="T56" fmla="*/ 226 w 507"/>
                <a:gd name="T57" fmla="*/ 406 h 999"/>
                <a:gd name="T58" fmla="*/ 198 w 507"/>
                <a:gd name="T59" fmla="*/ 351 h 999"/>
                <a:gd name="T60" fmla="*/ 156 w 507"/>
                <a:gd name="T61" fmla="*/ 307 h 999"/>
                <a:gd name="T62" fmla="*/ 62 w 507"/>
                <a:gd name="T63" fmla="*/ 244 h 999"/>
                <a:gd name="T64" fmla="*/ 24 w 507"/>
                <a:gd name="T65" fmla="*/ 207 h 999"/>
                <a:gd name="T66" fmla="*/ 6 w 507"/>
                <a:gd name="T67" fmla="*/ 174 h 999"/>
                <a:gd name="T68" fmla="*/ 0 w 507"/>
                <a:gd name="T69" fmla="*/ 133 h 999"/>
                <a:gd name="T70" fmla="*/ 9 w 507"/>
                <a:gd name="T71" fmla="*/ 81 h 999"/>
                <a:gd name="T72" fmla="*/ 39 w 507"/>
                <a:gd name="T73" fmla="*/ 39 h 999"/>
                <a:gd name="T74" fmla="*/ 82 w 507"/>
                <a:gd name="T75" fmla="*/ 10 h 999"/>
                <a:gd name="T76" fmla="*/ 133 w 507"/>
                <a:gd name="T7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999">
                  <a:moveTo>
                    <a:pt x="133" y="0"/>
                  </a:moveTo>
                  <a:lnTo>
                    <a:pt x="153" y="1"/>
                  </a:lnTo>
                  <a:lnTo>
                    <a:pt x="170" y="4"/>
                  </a:lnTo>
                  <a:lnTo>
                    <a:pt x="184" y="11"/>
                  </a:lnTo>
                  <a:lnTo>
                    <a:pt x="232" y="32"/>
                  </a:lnTo>
                  <a:lnTo>
                    <a:pt x="275" y="57"/>
                  </a:lnTo>
                  <a:lnTo>
                    <a:pt x="316" y="87"/>
                  </a:lnTo>
                  <a:lnTo>
                    <a:pt x="353" y="121"/>
                  </a:lnTo>
                  <a:lnTo>
                    <a:pt x="388" y="160"/>
                  </a:lnTo>
                  <a:lnTo>
                    <a:pt x="418" y="204"/>
                  </a:lnTo>
                  <a:lnTo>
                    <a:pt x="446" y="250"/>
                  </a:lnTo>
                  <a:lnTo>
                    <a:pt x="468" y="297"/>
                  </a:lnTo>
                  <a:lnTo>
                    <a:pt x="485" y="347"/>
                  </a:lnTo>
                  <a:lnTo>
                    <a:pt x="497" y="397"/>
                  </a:lnTo>
                  <a:lnTo>
                    <a:pt x="505" y="447"/>
                  </a:lnTo>
                  <a:lnTo>
                    <a:pt x="507" y="500"/>
                  </a:lnTo>
                  <a:lnTo>
                    <a:pt x="505" y="552"/>
                  </a:lnTo>
                  <a:lnTo>
                    <a:pt x="497" y="602"/>
                  </a:lnTo>
                  <a:lnTo>
                    <a:pt x="485" y="652"/>
                  </a:lnTo>
                  <a:lnTo>
                    <a:pt x="468" y="700"/>
                  </a:lnTo>
                  <a:lnTo>
                    <a:pt x="446" y="748"/>
                  </a:lnTo>
                  <a:lnTo>
                    <a:pt x="418" y="794"/>
                  </a:lnTo>
                  <a:lnTo>
                    <a:pt x="388" y="837"/>
                  </a:lnTo>
                  <a:lnTo>
                    <a:pt x="353" y="876"/>
                  </a:lnTo>
                  <a:lnTo>
                    <a:pt x="316" y="911"/>
                  </a:lnTo>
                  <a:lnTo>
                    <a:pt x="275" y="941"/>
                  </a:lnTo>
                  <a:lnTo>
                    <a:pt x="232" y="967"/>
                  </a:lnTo>
                  <a:lnTo>
                    <a:pt x="184" y="988"/>
                  </a:lnTo>
                  <a:lnTo>
                    <a:pt x="170" y="994"/>
                  </a:lnTo>
                  <a:lnTo>
                    <a:pt x="153" y="998"/>
                  </a:lnTo>
                  <a:lnTo>
                    <a:pt x="133" y="999"/>
                  </a:lnTo>
                  <a:lnTo>
                    <a:pt x="106" y="997"/>
                  </a:lnTo>
                  <a:lnTo>
                    <a:pt x="82" y="989"/>
                  </a:lnTo>
                  <a:lnTo>
                    <a:pt x="60" y="978"/>
                  </a:lnTo>
                  <a:lnTo>
                    <a:pt x="39" y="961"/>
                  </a:lnTo>
                  <a:lnTo>
                    <a:pt x="22" y="940"/>
                  </a:lnTo>
                  <a:lnTo>
                    <a:pt x="9" y="918"/>
                  </a:lnTo>
                  <a:lnTo>
                    <a:pt x="2" y="893"/>
                  </a:lnTo>
                  <a:lnTo>
                    <a:pt x="0" y="866"/>
                  </a:lnTo>
                  <a:lnTo>
                    <a:pt x="1" y="845"/>
                  </a:lnTo>
                  <a:lnTo>
                    <a:pt x="6" y="826"/>
                  </a:lnTo>
                  <a:lnTo>
                    <a:pt x="13" y="808"/>
                  </a:lnTo>
                  <a:lnTo>
                    <a:pt x="24" y="792"/>
                  </a:lnTo>
                  <a:lnTo>
                    <a:pt x="42" y="773"/>
                  </a:lnTo>
                  <a:lnTo>
                    <a:pt x="62" y="755"/>
                  </a:lnTo>
                  <a:lnTo>
                    <a:pt x="85" y="740"/>
                  </a:lnTo>
                  <a:lnTo>
                    <a:pt x="120" y="717"/>
                  </a:lnTo>
                  <a:lnTo>
                    <a:pt x="156" y="692"/>
                  </a:lnTo>
                  <a:lnTo>
                    <a:pt x="178" y="672"/>
                  </a:lnTo>
                  <a:lnTo>
                    <a:pt x="198" y="648"/>
                  </a:lnTo>
                  <a:lnTo>
                    <a:pt x="216" y="618"/>
                  </a:lnTo>
                  <a:lnTo>
                    <a:pt x="226" y="593"/>
                  </a:lnTo>
                  <a:lnTo>
                    <a:pt x="235" y="564"/>
                  </a:lnTo>
                  <a:lnTo>
                    <a:pt x="239" y="534"/>
                  </a:lnTo>
                  <a:lnTo>
                    <a:pt x="241" y="500"/>
                  </a:lnTo>
                  <a:lnTo>
                    <a:pt x="239" y="465"/>
                  </a:lnTo>
                  <a:lnTo>
                    <a:pt x="235" y="435"/>
                  </a:lnTo>
                  <a:lnTo>
                    <a:pt x="226" y="406"/>
                  </a:lnTo>
                  <a:lnTo>
                    <a:pt x="216" y="381"/>
                  </a:lnTo>
                  <a:lnTo>
                    <a:pt x="198" y="351"/>
                  </a:lnTo>
                  <a:lnTo>
                    <a:pt x="178" y="327"/>
                  </a:lnTo>
                  <a:lnTo>
                    <a:pt x="156" y="307"/>
                  </a:lnTo>
                  <a:lnTo>
                    <a:pt x="85" y="260"/>
                  </a:lnTo>
                  <a:lnTo>
                    <a:pt x="62" y="244"/>
                  </a:lnTo>
                  <a:lnTo>
                    <a:pt x="42" y="227"/>
                  </a:lnTo>
                  <a:lnTo>
                    <a:pt x="24" y="207"/>
                  </a:lnTo>
                  <a:lnTo>
                    <a:pt x="13" y="191"/>
                  </a:lnTo>
                  <a:lnTo>
                    <a:pt x="6" y="174"/>
                  </a:lnTo>
                  <a:lnTo>
                    <a:pt x="1" y="154"/>
                  </a:lnTo>
                  <a:lnTo>
                    <a:pt x="0" y="133"/>
                  </a:lnTo>
                  <a:lnTo>
                    <a:pt x="2" y="107"/>
                  </a:lnTo>
                  <a:lnTo>
                    <a:pt x="9" y="81"/>
                  </a:lnTo>
                  <a:lnTo>
                    <a:pt x="22" y="59"/>
                  </a:lnTo>
                  <a:lnTo>
                    <a:pt x="39" y="39"/>
                  </a:lnTo>
                  <a:lnTo>
                    <a:pt x="60" y="22"/>
                  </a:lnTo>
                  <a:lnTo>
                    <a:pt x="82" y="10"/>
                  </a:lnTo>
                  <a:lnTo>
                    <a:pt x="106" y="2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E3D38C23-5084-4347-BCE6-204517CAE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" y="2918"/>
              <a:ext cx="208" cy="496"/>
            </a:xfrm>
            <a:custGeom>
              <a:avLst/>
              <a:gdLst>
                <a:gd name="T0" fmla="*/ 161 w 833"/>
                <a:gd name="T1" fmla="*/ 3 h 1981"/>
                <a:gd name="T2" fmla="*/ 259 w 833"/>
                <a:gd name="T3" fmla="*/ 44 h 1981"/>
                <a:gd name="T4" fmla="*/ 391 w 833"/>
                <a:gd name="T5" fmla="*/ 123 h 1981"/>
                <a:gd name="T6" fmla="*/ 508 w 833"/>
                <a:gd name="T7" fmla="*/ 221 h 1981"/>
                <a:gd name="T8" fmla="*/ 610 w 833"/>
                <a:gd name="T9" fmla="*/ 337 h 1981"/>
                <a:gd name="T10" fmla="*/ 698 w 833"/>
                <a:gd name="T11" fmla="*/ 471 h 1981"/>
                <a:gd name="T12" fmla="*/ 764 w 833"/>
                <a:gd name="T13" fmla="*/ 611 h 1981"/>
                <a:gd name="T14" fmla="*/ 808 w 833"/>
                <a:gd name="T15" fmla="*/ 759 h 1981"/>
                <a:gd name="T16" fmla="*/ 830 w 833"/>
                <a:gd name="T17" fmla="*/ 912 h 1981"/>
                <a:gd name="T18" fmla="*/ 830 w 833"/>
                <a:gd name="T19" fmla="*/ 1069 h 1981"/>
                <a:gd name="T20" fmla="*/ 808 w 833"/>
                <a:gd name="T21" fmla="*/ 1223 h 1981"/>
                <a:gd name="T22" fmla="*/ 764 w 833"/>
                <a:gd name="T23" fmla="*/ 1369 h 1981"/>
                <a:gd name="T24" fmla="*/ 698 w 833"/>
                <a:gd name="T25" fmla="*/ 1511 h 1981"/>
                <a:gd name="T26" fmla="*/ 610 w 833"/>
                <a:gd name="T27" fmla="*/ 1644 h 1981"/>
                <a:gd name="T28" fmla="*/ 508 w 833"/>
                <a:gd name="T29" fmla="*/ 1760 h 1981"/>
                <a:gd name="T30" fmla="*/ 391 w 833"/>
                <a:gd name="T31" fmla="*/ 1858 h 1981"/>
                <a:gd name="T32" fmla="*/ 259 w 833"/>
                <a:gd name="T33" fmla="*/ 1938 h 1981"/>
                <a:gd name="T34" fmla="*/ 162 w 833"/>
                <a:gd name="T35" fmla="*/ 1979 h 1981"/>
                <a:gd name="T36" fmla="*/ 109 w 833"/>
                <a:gd name="T37" fmla="*/ 1979 h 1981"/>
                <a:gd name="T38" fmla="*/ 61 w 833"/>
                <a:gd name="T39" fmla="*/ 1959 h 1981"/>
                <a:gd name="T40" fmla="*/ 23 w 833"/>
                <a:gd name="T41" fmla="*/ 1921 h 1981"/>
                <a:gd name="T42" fmla="*/ 3 w 833"/>
                <a:gd name="T43" fmla="*/ 1874 h 1981"/>
                <a:gd name="T44" fmla="*/ 3 w 833"/>
                <a:gd name="T45" fmla="*/ 1822 h 1981"/>
                <a:gd name="T46" fmla="*/ 21 w 833"/>
                <a:gd name="T47" fmla="*/ 1777 h 1981"/>
                <a:gd name="T48" fmla="*/ 57 w 833"/>
                <a:gd name="T49" fmla="*/ 1740 h 1981"/>
                <a:gd name="T50" fmla="*/ 125 w 833"/>
                <a:gd name="T51" fmla="*/ 1702 h 1981"/>
                <a:gd name="T52" fmla="*/ 195 w 833"/>
                <a:gd name="T53" fmla="*/ 1664 h 1981"/>
                <a:gd name="T54" fmla="*/ 240 w 833"/>
                <a:gd name="T55" fmla="*/ 1633 h 1981"/>
                <a:gd name="T56" fmla="*/ 335 w 833"/>
                <a:gd name="T57" fmla="*/ 1552 h 1981"/>
                <a:gd name="T58" fmla="*/ 415 w 833"/>
                <a:gd name="T59" fmla="*/ 1458 h 1981"/>
                <a:gd name="T60" fmla="*/ 480 w 833"/>
                <a:gd name="T61" fmla="*/ 1352 h 1981"/>
                <a:gd name="T62" fmla="*/ 528 w 833"/>
                <a:gd name="T63" fmla="*/ 1236 h 1981"/>
                <a:gd name="T64" fmla="*/ 557 w 833"/>
                <a:gd name="T65" fmla="*/ 1115 h 1981"/>
                <a:gd name="T66" fmla="*/ 567 w 833"/>
                <a:gd name="T67" fmla="*/ 991 h 1981"/>
                <a:gd name="T68" fmla="*/ 557 w 833"/>
                <a:gd name="T69" fmla="*/ 865 h 1981"/>
                <a:gd name="T70" fmla="*/ 528 w 833"/>
                <a:gd name="T71" fmla="*/ 745 h 1981"/>
                <a:gd name="T72" fmla="*/ 480 w 833"/>
                <a:gd name="T73" fmla="*/ 629 h 1981"/>
                <a:gd name="T74" fmla="*/ 415 w 833"/>
                <a:gd name="T75" fmla="*/ 523 h 1981"/>
                <a:gd name="T76" fmla="*/ 335 w 833"/>
                <a:gd name="T77" fmla="*/ 429 h 1981"/>
                <a:gd name="T78" fmla="*/ 240 w 833"/>
                <a:gd name="T79" fmla="*/ 348 h 1981"/>
                <a:gd name="T80" fmla="*/ 195 w 833"/>
                <a:gd name="T81" fmla="*/ 318 h 1981"/>
                <a:gd name="T82" fmla="*/ 125 w 833"/>
                <a:gd name="T83" fmla="*/ 279 h 1981"/>
                <a:gd name="T84" fmla="*/ 57 w 833"/>
                <a:gd name="T85" fmla="*/ 241 h 1981"/>
                <a:gd name="T86" fmla="*/ 21 w 833"/>
                <a:gd name="T87" fmla="*/ 204 h 1981"/>
                <a:gd name="T88" fmla="*/ 3 w 833"/>
                <a:gd name="T89" fmla="*/ 159 h 1981"/>
                <a:gd name="T90" fmla="*/ 3 w 833"/>
                <a:gd name="T91" fmla="*/ 107 h 1981"/>
                <a:gd name="T92" fmla="*/ 23 w 833"/>
                <a:gd name="T93" fmla="*/ 60 h 1981"/>
                <a:gd name="T94" fmla="*/ 61 w 833"/>
                <a:gd name="T95" fmla="*/ 22 h 1981"/>
                <a:gd name="T96" fmla="*/ 108 w 833"/>
                <a:gd name="T97" fmla="*/ 3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3" h="1981">
                  <a:moveTo>
                    <a:pt x="133" y="0"/>
                  </a:moveTo>
                  <a:lnTo>
                    <a:pt x="161" y="3"/>
                  </a:lnTo>
                  <a:lnTo>
                    <a:pt x="188" y="10"/>
                  </a:lnTo>
                  <a:lnTo>
                    <a:pt x="259" y="44"/>
                  </a:lnTo>
                  <a:lnTo>
                    <a:pt x="326" y="81"/>
                  </a:lnTo>
                  <a:lnTo>
                    <a:pt x="391" y="123"/>
                  </a:lnTo>
                  <a:lnTo>
                    <a:pt x="451" y="169"/>
                  </a:lnTo>
                  <a:lnTo>
                    <a:pt x="508" y="221"/>
                  </a:lnTo>
                  <a:lnTo>
                    <a:pt x="560" y="277"/>
                  </a:lnTo>
                  <a:lnTo>
                    <a:pt x="610" y="337"/>
                  </a:lnTo>
                  <a:lnTo>
                    <a:pt x="656" y="403"/>
                  </a:lnTo>
                  <a:lnTo>
                    <a:pt x="698" y="471"/>
                  </a:lnTo>
                  <a:lnTo>
                    <a:pt x="733" y="541"/>
                  </a:lnTo>
                  <a:lnTo>
                    <a:pt x="764" y="611"/>
                  </a:lnTo>
                  <a:lnTo>
                    <a:pt x="789" y="684"/>
                  </a:lnTo>
                  <a:lnTo>
                    <a:pt x="808" y="759"/>
                  </a:lnTo>
                  <a:lnTo>
                    <a:pt x="822" y="835"/>
                  </a:lnTo>
                  <a:lnTo>
                    <a:pt x="830" y="912"/>
                  </a:lnTo>
                  <a:lnTo>
                    <a:pt x="833" y="991"/>
                  </a:lnTo>
                  <a:lnTo>
                    <a:pt x="830" y="1069"/>
                  </a:lnTo>
                  <a:lnTo>
                    <a:pt x="822" y="1147"/>
                  </a:lnTo>
                  <a:lnTo>
                    <a:pt x="808" y="1223"/>
                  </a:lnTo>
                  <a:lnTo>
                    <a:pt x="789" y="1297"/>
                  </a:lnTo>
                  <a:lnTo>
                    <a:pt x="764" y="1369"/>
                  </a:lnTo>
                  <a:lnTo>
                    <a:pt x="733" y="1440"/>
                  </a:lnTo>
                  <a:lnTo>
                    <a:pt x="698" y="1511"/>
                  </a:lnTo>
                  <a:lnTo>
                    <a:pt x="656" y="1578"/>
                  </a:lnTo>
                  <a:lnTo>
                    <a:pt x="610" y="1644"/>
                  </a:lnTo>
                  <a:lnTo>
                    <a:pt x="560" y="1704"/>
                  </a:lnTo>
                  <a:lnTo>
                    <a:pt x="508" y="1760"/>
                  </a:lnTo>
                  <a:lnTo>
                    <a:pt x="451" y="1811"/>
                  </a:lnTo>
                  <a:lnTo>
                    <a:pt x="391" y="1858"/>
                  </a:lnTo>
                  <a:lnTo>
                    <a:pt x="326" y="1900"/>
                  </a:lnTo>
                  <a:lnTo>
                    <a:pt x="259" y="1938"/>
                  </a:lnTo>
                  <a:lnTo>
                    <a:pt x="188" y="1971"/>
                  </a:lnTo>
                  <a:lnTo>
                    <a:pt x="162" y="1979"/>
                  </a:lnTo>
                  <a:lnTo>
                    <a:pt x="135" y="1981"/>
                  </a:lnTo>
                  <a:lnTo>
                    <a:pt x="109" y="1979"/>
                  </a:lnTo>
                  <a:lnTo>
                    <a:pt x="84" y="1972"/>
                  </a:lnTo>
                  <a:lnTo>
                    <a:pt x="61" y="1959"/>
                  </a:lnTo>
                  <a:lnTo>
                    <a:pt x="41" y="1942"/>
                  </a:lnTo>
                  <a:lnTo>
                    <a:pt x="23" y="1921"/>
                  </a:lnTo>
                  <a:lnTo>
                    <a:pt x="10" y="1899"/>
                  </a:lnTo>
                  <a:lnTo>
                    <a:pt x="3" y="1874"/>
                  </a:lnTo>
                  <a:lnTo>
                    <a:pt x="0" y="1848"/>
                  </a:lnTo>
                  <a:lnTo>
                    <a:pt x="3" y="1822"/>
                  </a:lnTo>
                  <a:lnTo>
                    <a:pt x="10" y="1799"/>
                  </a:lnTo>
                  <a:lnTo>
                    <a:pt x="21" y="1777"/>
                  </a:lnTo>
                  <a:lnTo>
                    <a:pt x="36" y="1758"/>
                  </a:lnTo>
                  <a:lnTo>
                    <a:pt x="57" y="1740"/>
                  </a:lnTo>
                  <a:lnTo>
                    <a:pt x="82" y="1725"/>
                  </a:lnTo>
                  <a:lnTo>
                    <a:pt x="125" y="1702"/>
                  </a:lnTo>
                  <a:lnTo>
                    <a:pt x="163" y="1682"/>
                  </a:lnTo>
                  <a:lnTo>
                    <a:pt x="195" y="1664"/>
                  </a:lnTo>
                  <a:lnTo>
                    <a:pt x="220" y="1647"/>
                  </a:lnTo>
                  <a:lnTo>
                    <a:pt x="240" y="1633"/>
                  </a:lnTo>
                  <a:lnTo>
                    <a:pt x="289" y="1594"/>
                  </a:lnTo>
                  <a:lnTo>
                    <a:pt x="335" y="1552"/>
                  </a:lnTo>
                  <a:lnTo>
                    <a:pt x="377" y="1507"/>
                  </a:lnTo>
                  <a:lnTo>
                    <a:pt x="415" y="1458"/>
                  </a:lnTo>
                  <a:lnTo>
                    <a:pt x="450" y="1406"/>
                  </a:lnTo>
                  <a:lnTo>
                    <a:pt x="480" y="1352"/>
                  </a:lnTo>
                  <a:lnTo>
                    <a:pt x="507" y="1295"/>
                  </a:lnTo>
                  <a:lnTo>
                    <a:pt x="528" y="1236"/>
                  </a:lnTo>
                  <a:lnTo>
                    <a:pt x="545" y="1177"/>
                  </a:lnTo>
                  <a:lnTo>
                    <a:pt x="557" y="1115"/>
                  </a:lnTo>
                  <a:lnTo>
                    <a:pt x="565" y="1054"/>
                  </a:lnTo>
                  <a:lnTo>
                    <a:pt x="567" y="991"/>
                  </a:lnTo>
                  <a:lnTo>
                    <a:pt x="565" y="928"/>
                  </a:lnTo>
                  <a:lnTo>
                    <a:pt x="557" y="865"/>
                  </a:lnTo>
                  <a:lnTo>
                    <a:pt x="545" y="804"/>
                  </a:lnTo>
                  <a:lnTo>
                    <a:pt x="528" y="745"/>
                  </a:lnTo>
                  <a:lnTo>
                    <a:pt x="507" y="686"/>
                  </a:lnTo>
                  <a:lnTo>
                    <a:pt x="480" y="629"/>
                  </a:lnTo>
                  <a:lnTo>
                    <a:pt x="450" y="574"/>
                  </a:lnTo>
                  <a:lnTo>
                    <a:pt x="415" y="523"/>
                  </a:lnTo>
                  <a:lnTo>
                    <a:pt x="377" y="474"/>
                  </a:lnTo>
                  <a:lnTo>
                    <a:pt x="335" y="429"/>
                  </a:lnTo>
                  <a:lnTo>
                    <a:pt x="289" y="387"/>
                  </a:lnTo>
                  <a:lnTo>
                    <a:pt x="240" y="348"/>
                  </a:lnTo>
                  <a:lnTo>
                    <a:pt x="220" y="334"/>
                  </a:lnTo>
                  <a:lnTo>
                    <a:pt x="195" y="318"/>
                  </a:lnTo>
                  <a:lnTo>
                    <a:pt x="163" y="299"/>
                  </a:lnTo>
                  <a:lnTo>
                    <a:pt x="125" y="279"/>
                  </a:lnTo>
                  <a:lnTo>
                    <a:pt x="82" y="256"/>
                  </a:lnTo>
                  <a:lnTo>
                    <a:pt x="57" y="241"/>
                  </a:lnTo>
                  <a:lnTo>
                    <a:pt x="36" y="224"/>
                  </a:lnTo>
                  <a:lnTo>
                    <a:pt x="21" y="204"/>
                  </a:lnTo>
                  <a:lnTo>
                    <a:pt x="10" y="183"/>
                  </a:lnTo>
                  <a:lnTo>
                    <a:pt x="3" y="15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0" y="83"/>
                  </a:lnTo>
                  <a:lnTo>
                    <a:pt x="23" y="60"/>
                  </a:lnTo>
                  <a:lnTo>
                    <a:pt x="41" y="40"/>
                  </a:lnTo>
                  <a:lnTo>
                    <a:pt x="61" y="22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56764B57-BFE1-B949-81F0-3FD186C8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796"/>
              <a:ext cx="289" cy="740"/>
            </a:xfrm>
            <a:custGeom>
              <a:avLst/>
              <a:gdLst>
                <a:gd name="T0" fmla="*/ 161 w 1156"/>
                <a:gd name="T1" fmla="*/ 3 h 2959"/>
                <a:gd name="T2" fmla="*/ 275 w 1156"/>
                <a:gd name="T3" fmla="*/ 50 h 2959"/>
                <a:gd name="T4" fmla="*/ 436 w 1156"/>
                <a:gd name="T5" fmla="*/ 143 h 2959"/>
                <a:gd name="T6" fmla="*/ 584 w 1156"/>
                <a:gd name="T7" fmla="*/ 253 h 2959"/>
                <a:gd name="T8" fmla="*/ 717 w 1156"/>
                <a:gd name="T9" fmla="*/ 379 h 2959"/>
                <a:gd name="T10" fmla="*/ 837 w 1156"/>
                <a:gd name="T11" fmla="*/ 522 h 2959"/>
                <a:gd name="T12" fmla="*/ 942 w 1156"/>
                <a:gd name="T13" fmla="*/ 682 h 2959"/>
                <a:gd name="T14" fmla="*/ 1026 w 1156"/>
                <a:gd name="T15" fmla="*/ 848 h 2959"/>
                <a:gd name="T16" fmla="*/ 1090 w 1156"/>
                <a:gd name="T17" fmla="*/ 1020 h 2959"/>
                <a:gd name="T18" fmla="*/ 1132 w 1156"/>
                <a:gd name="T19" fmla="*/ 1199 h 2959"/>
                <a:gd name="T20" fmla="*/ 1153 w 1156"/>
                <a:gd name="T21" fmla="*/ 1385 h 2959"/>
                <a:gd name="T22" fmla="*/ 1153 w 1156"/>
                <a:gd name="T23" fmla="*/ 1575 h 2959"/>
                <a:gd name="T24" fmla="*/ 1132 w 1156"/>
                <a:gd name="T25" fmla="*/ 1759 h 2959"/>
                <a:gd name="T26" fmla="*/ 1090 w 1156"/>
                <a:gd name="T27" fmla="*/ 1939 h 2959"/>
                <a:gd name="T28" fmla="*/ 1026 w 1156"/>
                <a:gd name="T29" fmla="*/ 2112 h 2959"/>
                <a:gd name="T30" fmla="*/ 942 w 1156"/>
                <a:gd name="T31" fmla="*/ 2278 h 2959"/>
                <a:gd name="T32" fmla="*/ 837 w 1156"/>
                <a:gd name="T33" fmla="*/ 2436 h 2959"/>
                <a:gd name="T34" fmla="*/ 717 w 1156"/>
                <a:gd name="T35" fmla="*/ 2580 h 2959"/>
                <a:gd name="T36" fmla="*/ 584 w 1156"/>
                <a:gd name="T37" fmla="*/ 2706 h 2959"/>
                <a:gd name="T38" fmla="*/ 436 w 1156"/>
                <a:gd name="T39" fmla="*/ 2816 h 2959"/>
                <a:gd name="T40" fmla="*/ 275 w 1156"/>
                <a:gd name="T41" fmla="*/ 2909 h 2959"/>
                <a:gd name="T42" fmla="*/ 161 w 1156"/>
                <a:gd name="T43" fmla="*/ 2956 h 2959"/>
                <a:gd name="T44" fmla="*/ 108 w 1156"/>
                <a:gd name="T45" fmla="*/ 2956 h 2959"/>
                <a:gd name="T46" fmla="*/ 62 w 1156"/>
                <a:gd name="T47" fmla="*/ 2937 h 2959"/>
                <a:gd name="T48" fmla="*/ 22 w 1156"/>
                <a:gd name="T49" fmla="*/ 2899 h 2959"/>
                <a:gd name="T50" fmla="*/ 4 w 1156"/>
                <a:gd name="T51" fmla="*/ 2852 h 2959"/>
                <a:gd name="T52" fmla="*/ 2 w 1156"/>
                <a:gd name="T53" fmla="*/ 2801 h 2959"/>
                <a:gd name="T54" fmla="*/ 21 w 1156"/>
                <a:gd name="T55" fmla="*/ 2758 h 2959"/>
                <a:gd name="T56" fmla="*/ 57 w 1156"/>
                <a:gd name="T57" fmla="*/ 2720 h 2959"/>
                <a:gd name="T58" fmla="*/ 93 w 1156"/>
                <a:gd name="T59" fmla="*/ 2697 h 2959"/>
                <a:gd name="T60" fmla="*/ 129 w 1156"/>
                <a:gd name="T61" fmla="*/ 2681 h 2959"/>
                <a:gd name="T62" fmla="*/ 164 w 1156"/>
                <a:gd name="T63" fmla="*/ 2665 h 2959"/>
                <a:gd name="T64" fmla="*/ 237 w 1156"/>
                <a:gd name="T65" fmla="*/ 2624 h 2959"/>
                <a:gd name="T66" fmla="*/ 346 w 1156"/>
                <a:gd name="T67" fmla="*/ 2553 h 2959"/>
                <a:gd name="T68" fmla="*/ 483 w 1156"/>
                <a:gd name="T69" fmla="*/ 2437 h 2959"/>
                <a:gd name="T70" fmla="*/ 602 w 1156"/>
                <a:gd name="T71" fmla="*/ 2307 h 2959"/>
                <a:gd name="T72" fmla="*/ 703 w 1156"/>
                <a:gd name="T73" fmla="*/ 2160 h 2959"/>
                <a:gd name="T74" fmla="*/ 784 w 1156"/>
                <a:gd name="T75" fmla="*/ 2000 h 2959"/>
                <a:gd name="T76" fmla="*/ 843 w 1156"/>
                <a:gd name="T77" fmla="*/ 1832 h 2959"/>
                <a:gd name="T78" fmla="*/ 878 w 1156"/>
                <a:gd name="T79" fmla="*/ 1659 h 2959"/>
                <a:gd name="T80" fmla="*/ 889 w 1156"/>
                <a:gd name="T81" fmla="*/ 1480 h 2959"/>
                <a:gd name="T82" fmla="*/ 878 w 1156"/>
                <a:gd name="T83" fmla="*/ 1301 h 2959"/>
                <a:gd name="T84" fmla="*/ 843 w 1156"/>
                <a:gd name="T85" fmla="*/ 1128 h 2959"/>
                <a:gd name="T86" fmla="*/ 784 w 1156"/>
                <a:gd name="T87" fmla="*/ 960 h 2959"/>
                <a:gd name="T88" fmla="*/ 703 w 1156"/>
                <a:gd name="T89" fmla="*/ 800 h 2959"/>
                <a:gd name="T90" fmla="*/ 602 w 1156"/>
                <a:gd name="T91" fmla="*/ 653 h 2959"/>
                <a:gd name="T92" fmla="*/ 483 w 1156"/>
                <a:gd name="T93" fmla="*/ 521 h 2959"/>
                <a:gd name="T94" fmla="*/ 346 w 1156"/>
                <a:gd name="T95" fmla="*/ 405 h 2959"/>
                <a:gd name="T96" fmla="*/ 237 w 1156"/>
                <a:gd name="T97" fmla="*/ 335 h 2959"/>
                <a:gd name="T98" fmla="*/ 164 w 1156"/>
                <a:gd name="T99" fmla="*/ 294 h 2959"/>
                <a:gd name="T100" fmla="*/ 129 w 1156"/>
                <a:gd name="T101" fmla="*/ 278 h 2959"/>
                <a:gd name="T102" fmla="*/ 93 w 1156"/>
                <a:gd name="T103" fmla="*/ 262 h 2959"/>
                <a:gd name="T104" fmla="*/ 57 w 1156"/>
                <a:gd name="T105" fmla="*/ 240 h 2959"/>
                <a:gd name="T106" fmla="*/ 21 w 1156"/>
                <a:gd name="T107" fmla="*/ 202 h 2959"/>
                <a:gd name="T108" fmla="*/ 2 w 1156"/>
                <a:gd name="T109" fmla="*/ 158 h 2959"/>
                <a:gd name="T110" fmla="*/ 4 w 1156"/>
                <a:gd name="T111" fmla="*/ 107 h 2959"/>
                <a:gd name="T112" fmla="*/ 22 w 1156"/>
                <a:gd name="T113" fmla="*/ 61 h 2959"/>
                <a:gd name="T114" fmla="*/ 62 w 1156"/>
                <a:gd name="T115" fmla="*/ 23 h 2959"/>
                <a:gd name="T116" fmla="*/ 108 w 1156"/>
                <a:gd name="T117" fmla="*/ 3 h 2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56" h="2959">
                  <a:moveTo>
                    <a:pt x="134" y="0"/>
                  </a:moveTo>
                  <a:lnTo>
                    <a:pt x="161" y="3"/>
                  </a:lnTo>
                  <a:lnTo>
                    <a:pt x="188" y="11"/>
                  </a:lnTo>
                  <a:lnTo>
                    <a:pt x="275" y="50"/>
                  </a:lnTo>
                  <a:lnTo>
                    <a:pt x="357" y="94"/>
                  </a:lnTo>
                  <a:lnTo>
                    <a:pt x="436" y="143"/>
                  </a:lnTo>
                  <a:lnTo>
                    <a:pt x="512" y="196"/>
                  </a:lnTo>
                  <a:lnTo>
                    <a:pt x="584" y="253"/>
                  </a:lnTo>
                  <a:lnTo>
                    <a:pt x="652" y="314"/>
                  </a:lnTo>
                  <a:lnTo>
                    <a:pt x="717" y="379"/>
                  </a:lnTo>
                  <a:lnTo>
                    <a:pt x="779" y="449"/>
                  </a:lnTo>
                  <a:lnTo>
                    <a:pt x="837" y="522"/>
                  </a:lnTo>
                  <a:lnTo>
                    <a:pt x="891" y="600"/>
                  </a:lnTo>
                  <a:lnTo>
                    <a:pt x="942" y="682"/>
                  </a:lnTo>
                  <a:lnTo>
                    <a:pt x="986" y="764"/>
                  </a:lnTo>
                  <a:lnTo>
                    <a:pt x="1026" y="848"/>
                  </a:lnTo>
                  <a:lnTo>
                    <a:pt x="1060" y="934"/>
                  </a:lnTo>
                  <a:lnTo>
                    <a:pt x="1090" y="1020"/>
                  </a:lnTo>
                  <a:lnTo>
                    <a:pt x="1113" y="1109"/>
                  </a:lnTo>
                  <a:lnTo>
                    <a:pt x="1132" y="1199"/>
                  </a:lnTo>
                  <a:lnTo>
                    <a:pt x="1146" y="1291"/>
                  </a:lnTo>
                  <a:lnTo>
                    <a:pt x="1153" y="1385"/>
                  </a:lnTo>
                  <a:lnTo>
                    <a:pt x="1156" y="1480"/>
                  </a:lnTo>
                  <a:lnTo>
                    <a:pt x="1153" y="1575"/>
                  </a:lnTo>
                  <a:lnTo>
                    <a:pt x="1146" y="1668"/>
                  </a:lnTo>
                  <a:lnTo>
                    <a:pt x="1132" y="1759"/>
                  </a:lnTo>
                  <a:lnTo>
                    <a:pt x="1113" y="1850"/>
                  </a:lnTo>
                  <a:lnTo>
                    <a:pt x="1090" y="1939"/>
                  </a:lnTo>
                  <a:lnTo>
                    <a:pt x="1060" y="2026"/>
                  </a:lnTo>
                  <a:lnTo>
                    <a:pt x="1026" y="2112"/>
                  </a:lnTo>
                  <a:lnTo>
                    <a:pt x="986" y="2195"/>
                  </a:lnTo>
                  <a:lnTo>
                    <a:pt x="942" y="2278"/>
                  </a:lnTo>
                  <a:lnTo>
                    <a:pt x="891" y="2358"/>
                  </a:lnTo>
                  <a:lnTo>
                    <a:pt x="837" y="2436"/>
                  </a:lnTo>
                  <a:lnTo>
                    <a:pt x="779" y="2510"/>
                  </a:lnTo>
                  <a:lnTo>
                    <a:pt x="717" y="2580"/>
                  </a:lnTo>
                  <a:lnTo>
                    <a:pt x="652" y="2645"/>
                  </a:lnTo>
                  <a:lnTo>
                    <a:pt x="584" y="2706"/>
                  </a:lnTo>
                  <a:lnTo>
                    <a:pt x="512" y="2763"/>
                  </a:lnTo>
                  <a:lnTo>
                    <a:pt x="436" y="2816"/>
                  </a:lnTo>
                  <a:lnTo>
                    <a:pt x="357" y="2864"/>
                  </a:lnTo>
                  <a:lnTo>
                    <a:pt x="275" y="2909"/>
                  </a:lnTo>
                  <a:lnTo>
                    <a:pt x="188" y="2949"/>
                  </a:lnTo>
                  <a:lnTo>
                    <a:pt x="161" y="2956"/>
                  </a:lnTo>
                  <a:lnTo>
                    <a:pt x="134" y="2959"/>
                  </a:lnTo>
                  <a:lnTo>
                    <a:pt x="108" y="2956"/>
                  </a:lnTo>
                  <a:lnTo>
                    <a:pt x="84" y="2949"/>
                  </a:lnTo>
                  <a:lnTo>
                    <a:pt x="62" y="2937"/>
                  </a:lnTo>
                  <a:lnTo>
                    <a:pt x="40" y="2919"/>
                  </a:lnTo>
                  <a:lnTo>
                    <a:pt x="22" y="2899"/>
                  </a:lnTo>
                  <a:lnTo>
                    <a:pt x="11" y="2876"/>
                  </a:lnTo>
                  <a:lnTo>
                    <a:pt x="4" y="2852"/>
                  </a:lnTo>
                  <a:lnTo>
                    <a:pt x="0" y="2825"/>
                  </a:lnTo>
                  <a:lnTo>
                    <a:pt x="2" y="2801"/>
                  </a:lnTo>
                  <a:lnTo>
                    <a:pt x="10" y="2779"/>
                  </a:lnTo>
                  <a:lnTo>
                    <a:pt x="21" y="2758"/>
                  </a:lnTo>
                  <a:lnTo>
                    <a:pt x="37" y="2738"/>
                  </a:lnTo>
                  <a:lnTo>
                    <a:pt x="57" y="2720"/>
                  </a:lnTo>
                  <a:lnTo>
                    <a:pt x="82" y="2703"/>
                  </a:lnTo>
                  <a:lnTo>
                    <a:pt x="93" y="2697"/>
                  </a:lnTo>
                  <a:lnTo>
                    <a:pt x="109" y="2689"/>
                  </a:lnTo>
                  <a:lnTo>
                    <a:pt x="129" y="2681"/>
                  </a:lnTo>
                  <a:lnTo>
                    <a:pt x="148" y="2673"/>
                  </a:lnTo>
                  <a:lnTo>
                    <a:pt x="164" y="2665"/>
                  </a:lnTo>
                  <a:lnTo>
                    <a:pt x="175" y="2660"/>
                  </a:lnTo>
                  <a:lnTo>
                    <a:pt x="237" y="2624"/>
                  </a:lnTo>
                  <a:lnTo>
                    <a:pt x="294" y="2589"/>
                  </a:lnTo>
                  <a:lnTo>
                    <a:pt x="346" y="2553"/>
                  </a:lnTo>
                  <a:lnTo>
                    <a:pt x="417" y="2498"/>
                  </a:lnTo>
                  <a:lnTo>
                    <a:pt x="483" y="2437"/>
                  </a:lnTo>
                  <a:lnTo>
                    <a:pt x="544" y="2374"/>
                  </a:lnTo>
                  <a:lnTo>
                    <a:pt x="602" y="2307"/>
                  </a:lnTo>
                  <a:lnTo>
                    <a:pt x="654" y="2235"/>
                  </a:lnTo>
                  <a:lnTo>
                    <a:pt x="703" y="2160"/>
                  </a:lnTo>
                  <a:lnTo>
                    <a:pt x="746" y="2081"/>
                  </a:lnTo>
                  <a:lnTo>
                    <a:pt x="784" y="2000"/>
                  </a:lnTo>
                  <a:lnTo>
                    <a:pt x="817" y="1916"/>
                  </a:lnTo>
                  <a:lnTo>
                    <a:pt x="843" y="1832"/>
                  </a:lnTo>
                  <a:lnTo>
                    <a:pt x="863" y="1746"/>
                  </a:lnTo>
                  <a:lnTo>
                    <a:pt x="878" y="1659"/>
                  </a:lnTo>
                  <a:lnTo>
                    <a:pt x="886" y="1570"/>
                  </a:lnTo>
                  <a:lnTo>
                    <a:pt x="889" y="1480"/>
                  </a:lnTo>
                  <a:lnTo>
                    <a:pt x="886" y="1389"/>
                  </a:lnTo>
                  <a:lnTo>
                    <a:pt x="878" y="1301"/>
                  </a:lnTo>
                  <a:lnTo>
                    <a:pt x="863" y="1213"/>
                  </a:lnTo>
                  <a:lnTo>
                    <a:pt x="843" y="1128"/>
                  </a:lnTo>
                  <a:lnTo>
                    <a:pt x="817" y="1042"/>
                  </a:lnTo>
                  <a:lnTo>
                    <a:pt x="784" y="960"/>
                  </a:lnTo>
                  <a:lnTo>
                    <a:pt x="746" y="878"/>
                  </a:lnTo>
                  <a:lnTo>
                    <a:pt x="703" y="800"/>
                  </a:lnTo>
                  <a:lnTo>
                    <a:pt x="654" y="724"/>
                  </a:lnTo>
                  <a:lnTo>
                    <a:pt x="602" y="653"/>
                  </a:lnTo>
                  <a:lnTo>
                    <a:pt x="544" y="586"/>
                  </a:lnTo>
                  <a:lnTo>
                    <a:pt x="483" y="521"/>
                  </a:lnTo>
                  <a:lnTo>
                    <a:pt x="417" y="462"/>
                  </a:lnTo>
                  <a:lnTo>
                    <a:pt x="346" y="405"/>
                  </a:lnTo>
                  <a:lnTo>
                    <a:pt x="294" y="370"/>
                  </a:lnTo>
                  <a:lnTo>
                    <a:pt x="237" y="335"/>
                  </a:lnTo>
                  <a:lnTo>
                    <a:pt x="175" y="300"/>
                  </a:lnTo>
                  <a:lnTo>
                    <a:pt x="164" y="294"/>
                  </a:lnTo>
                  <a:lnTo>
                    <a:pt x="148" y="286"/>
                  </a:lnTo>
                  <a:lnTo>
                    <a:pt x="129" y="278"/>
                  </a:lnTo>
                  <a:lnTo>
                    <a:pt x="109" y="269"/>
                  </a:lnTo>
                  <a:lnTo>
                    <a:pt x="93" y="262"/>
                  </a:lnTo>
                  <a:lnTo>
                    <a:pt x="82" y="256"/>
                  </a:lnTo>
                  <a:lnTo>
                    <a:pt x="57" y="240"/>
                  </a:lnTo>
                  <a:lnTo>
                    <a:pt x="37" y="221"/>
                  </a:lnTo>
                  <a:lnTo>
                    <a:pt x="21" y="202"/>
                  </a:lnTo>
                  <a:lnTo>
                    <a:pt x="10" y="181"/>
                  </a:lnTo>
                  <a:lnTo>
                    <a:pt x="2" y="158"/>
                  </a:lnTo>
                  <a:lnTo>
                    <a:pt x="0" y="133"/>
                  </a:lnTo>
                  <a:lnTo>
                    <a:pt x="4" y="107"/>
                  </a:lnTo>
                  <a:lnTo>
                    <a:pt x="11" y="83"/>
                  </a:lnTo>
                  <a:lnTo>
                    <a:pt x="22" y="61"/>
                  </a:lnTo>
                  <a:lnTo>
                    <a:pt x="40" y="40"/>
                  </a:lnTo>
                  <a:lnTo>
                    <a:pt x="62" y="23"/>
                  </a:lnTo>
                  <a:lnTo>
                    <a:pt x="84" y="10"/>
                  </a:lnTo>
                  <a:lnTo>
                    <a:pt x="108" y="3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CAB57CB5-62E8-8147-BC19-3757479DE140}"/>
              </a:ext>
            </a:extLst>
          </p:cNvPr>
          <p:cNvGraphicFramePr>
            <a:graphicFrameLocks noGrp="1"/>
          </p:cNvGraphicFramePr>
          <p:nvPr/>
        </p:nvGraphicFramePr>
        <p:xfrm>
          <a:off x="10309543" y="6546751"/>
          <a:ext cx="1532620" cy="9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3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72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삼각형 45">
            <a:extLst>
              <a:ext uri="{FF2B5EF4-FFF2-40B4-BE49-F238E27FC236}">
                <a16:creationId xmlns:a16="http://schemas.microsoft.com/office/drawing/2014/main" id="{F4B9586D-7E8A-E945-AF23-756EDA5F230D}"/>
              </a:ext>
            </a:extLst>
          </p:cNvPr>
          <p:cNvSpPr/>
          <p:nvPr/>
        </p:nvSpPr>
        <p:spPr>
          <a:xfrm rot="5400000">
            <a:off x="219569" y="6483903"/>
            <a:ext cx="260536" cy="204602"/>
          </a:xfrm>
          <a:prstGeom prst="triangle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6"/>
    </mc:Choice>
    <mc:Fallback xmlns="">
      <p:transition spd="slow" advTm="9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3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2|1.2|1.3|1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2|1.3|1.2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1.8"/>
</p:tagLst>
</file>

<file path=ppt/theme/theme1.xml><?xml version="1.0" encoding="utf-8"?>
<a:theme xmlns:a="http://schemas.openxmlformats.org/drawingml/2006/main" name="Office 테마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조발표자료" id="{5C9DAE1A-A990-6749-AEA6-F1EAC8D88D62}" vid="{DE0F8C89-BDC2-274F-9517-8A6E95B2D8F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</TotalTime>
  <Words>337</Words>
  <Application>Microsoft Macintosh PowerPoint</Application>
  <PresentationFormat>와이드스크린</PresentationFormat>
  <Paragraphs>94</Paragraphs>
  <Slides>15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KoreanGD16R</vt:lpstr>
      <vt:lpstr>Apple SD Gothic Neo Light</vt:lpstr>
      <vt:lpstr>DotumChe</vt:lpstr>
      <vt:lpstr>Arial</vt:lpstr>
      <vt:lpstr>맑은 고딕</vt:lpstr>
      <vt:lpstr>Apple SD Gothic Neo Thin</vt:lpstr>
      <vt:lpstr>Apple SD Gothic Neo Medium</vt:lpstr>
      <vt:lpstr>굴림</vt:lpstr>
      <vt:lpstr>Apple SD Gothic Neo UltraLight</vt:lpstr>
      <vt:lpstr>Apple SD Gothic 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(컴퓨터공학부)김주향</dc:creator>
  <cp:lastModifiedBy>(컴퓨터공학부)정지연</cp:lastModifiedBy>
  <cp:revision>263</cp:revision>
  <dcterms:created xsi:type="dcterms:W3CDTF">2019-03-13T00:45:56Z</dcterms:created>
  <dcterms:modified xsi:type="dcterms:W3CDTF">2019-05-28T12:35:44Z</dcterms:modified>
</cp:coreProperties>
</file>